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1" r:id="rId1"/>
  </p:sldMasterIdLst>
  <p:notesMasterIdLst>
    <p:notesMasterId r:id="rId12"/>
  </p:notesMasterIdLst>
  <p:sldIdLst>
    <p:sldId id="407" r:id="rId2"/>
    <p:sldId id="408" r:id="rId3"/>
    <p:sldId id="410" r:id="rId4"/>
    <p:sldId id="289" r:id="rId5"/>
    <p:sldId id="364" r:id="rId6"/>
    <p:sldId id="404" r:id="rId7"/>
    <p:sldId id="365" r:id="rId8"/>
    <p:sldId id="405" r:id="rId9"/>
    <p:sldId id="366" r:id="rId10"/>
    <p:sldId id="406" r:id="rId11"/>
  </p:sldIdLst>
  <p:sldSz cx="9144000" cy="5143500" type="screen16x9"/>
  <p:notesSz cx="6858000" cy="9144000"/>
  <p:embeddedFontLst>
    <p:embeddedFont>
      <p:font typeface="Book Antiqua" panose="02040602050305030304" pitchFamily="18" charset="0"/>
      <p:regular r:id="rId13"/>
      <p:bold r:id="rId14"/>
      <p:italic r:id="rId15"/>
      <p:boldItalic r:id="rId16"/>
    </p:embeddedFont>
    <p:embeddedFont>
      <p:font typeface="Cambria" panose="02040503050406030204" pitchFamily="18" charset="0"/>
      <p:regular r:id="rId17"/>
      <p:bold r:id="rId18"/>
      <p:italic r:id="rId19"/>
      <p:boldItalic r:id="rId20"/>
    </p:embeddedFont>
    <p:embeddedFont>
      <p:font typeface="Palatino Linotype" panose="02040502050505030304" pitchFamily="18" charset="0"/>
      <p:regular r:id="rId21"/>
      <p:bold r:id="rId22"/>
      <p:italic r:id="rId23"/>
      <p:boldItalic r:id="rId24"/>
    </p:embeddedFont>
    <p:embeddedFont>
      <p:font typeface="Quicksand" pitchFamily="2" charset="77"/>
      <p:regular r:id="rId25"/>
      <p:bold r:id="rId26"/>
    </p:embeddedFont>
    <p:embeddedFont>
      <p:font typeface="Reenie Beanie" panose="02000000000000000000" pitchFamily="2" charset="77"/>
      <p:regular r:id="rId27"/>
    </p:embeddedFont>
    <p:embeddedFont>
      <p:font typeface="Roboto" panose="02000000000000000000" pitchFamily="2" charset="0"/>
      <p:regular r:id="rId28"/>
      <p:bold r:id="rId29"/>
      <p:italic r:id="rId30"/>
      <p:boldItalic r:id="rId3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A8FE3DDC-6754-4379-BFF8-9F398B29473E}">
  <a:tblStyle styleId="{A8FE3DDC-6754-4379-BFF8-9F398B29473E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465E7D87-634E-4120-8D48-00E77BC16DFC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60"/>
    <p:restoredTop sz="94662"/>
  </p:normalViewPr>
  <p:slideViewPr>
    <p:cSldViewPr snapToGrid="0">
      <p:cViewPr varScale="1">
        <p:scale>
          <a:sx n="139" d="100"/>
          <a:sy n="139" d="100"/>
        </p:scale>
        <p:origin x="904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font" Target="fonts/font14.fntdata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font" Target="fonts/font13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openxmlformats.org/officeDocument/2006/relationships/font" Target="fonts/font1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2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font" Target="fonts/font16.fntdata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31" Type="http://schemas.openxmlformats.org/officeDocument/2006/relationships/font" Target="fonts/font1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font" Target="fonts/font15.fntdata"/><Relationship Id="rId30" Type="http://schemas.openxmlformats.org/officeDocument/2006/relationships/font" Target="fonts/font18.fntdata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RO" dirty="0"/>
          </a:p>
        </p:txBody>
      </p:sp>
    </p:spTree>
    <p:extLst>
      <p:ext uri="{BB962C8B-B14F-4D97-AF65-F5344CB8AC3E}">
        <p14:creationId xmlns:p14="http://schemas.microsoft.com/office/powerpoint/2010/main" val="7636012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1557F2C-3645-41A1-BD10-C1215DF10966}" type="slidenum">
              <a:rPr lang="ro-RO" smtClean="0"/>
              <a:t>6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6845384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DESIGN">
  <p:cSld name="TITLE DESIGN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5"/>
          <p:cNvSpPr txBox="1">
            <a:spLocks noGrp="1"/>
          </p:cNvSpPr>
          <p:nvPr>
            <p:ph type="title"/>
          </p:nvPr>
        </p:nvSpPr>
        <p:spPr>
          <a:xfrm>
            <a:off x="1739850" y="534975"/>
            <a:ext cx="5664300" cy="5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 i="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grpSp>
        <p:nvGrpSpPr>
          <p:cNvPr id="170" name="Google Shape;170;p15"/>
          <p:cNvGrpSpPr/>
          <p:nvPr/>
        </p:nvGrpSpPr>
        <p:grpSpPr>
          <a:xfrm>
            <a:off x="329731" y="281345"/>
            <a:ext cx="8628146" cy="4661127"/>
            <a:chOff x="329730" y="281345"/>
            <a:chExt cx="8628146" cy="4661127"/>
          </a:xfrm>
        </p:grpSpPr>
        <p:sp>
          <p:nvSpPr>
            <p:cNvPr id="171" name="Google Shape;171;p15"/>
            <p:cNvSpPr/>
            <p:nvPr/>
          </p:nvSpPr>
          <p:spPr>
            <a:xfrm>
              <a:off x="1794696" y="4843821"/>
              <a:ext cx="103324" cy="98651"/>
            </a:xfrm>
            <a:custGeom>
              <a:avLst/>
              <a:gdLst/>
              <a:ahLst/>
              <a:cxnLst/>
              <a:rect l="l" t="t" r="r" b="b"/>
              <a:pathLst>
                <a:path w="3289" h="3140" extrusionOk="0">
                  <a:moveTo>
                    <a:pt x="1637" y="309"/>
                  </a:moveTo>
                  <a:lnTo>
                    <a:pt x="2062" y="1152"/>
                  </a:lnTo>
                  <a:lnTo>
                    <a:pt x="2998" y="1280"/>
                  </a:lnTo>
                  <a:lnTo>
                    <a:pt x="2329" y="1942"/>
                  </a:lnTo>
                  <a:lnTo>
                    <a:pt x="2496" y="2870"/>
                  </a:lnTo>
                  <a:lnTo>
                    <a:pt x="1657" y="2440"/>
                  </a:lnTo>
                  <a:lnTo>
                    <a:pt x="829" y="2887"/>
                  </a:lnTo>
                  <a:lnTo>
                    <a:pt x="829" y="2887"/>
                  </a:lnTo>
                  <a:lnTo>
                    <a:pt x="978" y="1955"/>
                  </a:lnTo>
                  <a:lnTo>
                    <a:pt x="295" y="1304"/>
                  </a:lnTo>
                  <a:lnTo>
                    <a:pt x="1227" y="1162"/>
                  </a:lnTo>
                  <a:lnTo>
                    <a:pt x="1637" y="309"/>
                  </a:lnTo>
                  <a:close/>
                  <a:moveTo>
                    <a:pt x="1633" y="1"/>
                  </a:moveTo>
                  <a:lnTo>
                    <a:pt x="1138" y="1037"/>
                  </a:lnTo>
                  <a:lnTo>
                    <a:pt x="1" y="1214"/>
                  </a:lnTo>
                  <a:lnTo>
                    <a:pt x="832" y="2007"/>
                  </a:lnTo>
                  <a:lnTo>
                    <a:pt x="649" y="3140"/>
                  </a:lnTo>
                  <a:lnTo>
                    <a:pt x="1661" y="2593"/>
                  </a:lnTo>
                  <a:lnTo>
                    <a:pt x="2679" y="3119"/>
                  </a:lnTo>
                  <a:lnTo>
                    <a:pt x="2679" y="3119"/>
                  </a:lnTo>
                  <a:lnTo>
                    <a:pt x="2475" y="1990"/>
                  </a:lnTo>
                  <a:lnTo>
                    <a:pt x="3289" y="1179"/>
                  </a:lnTo>
                  <a:lnTo>
                    <a:pt x="2153" y="1027"/>
                  </a:lnTo>
                  <a:lnTo>
                    <a:pt x="1633" y="1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/>
            </a:p>
          </p:txBody>
        </p:sp>
        <p:sp>
          <p:nvSpPr>
            <p:cNvPr id="172" name="Google Shape;172;p15"/>
            <p:cNvSpPr/>
            <p:nvPr/>
          </p:nvSpPr>
          <p:spPr>
            <a:xfrm>
              <a:off x="1199440" y="281345"/>
              <a:ext cx="168660" cy="161019"/>
            </a:xfrm>
            <a:custGeom>
              <a:avLst/>
              <a:gdLst/>
              <a:ahLst/>
              <a:cxnLst/>
              <a:rect l="l" t="t" r="r" b="b"/>
              <a:pathLst>
                <a:path w="3289" h="3140" extrusionOk="0">
                  <a:moveTo>
                    <a:pt x="1637" y="309"/>
                  </a:moveTo>
                  <a:lnTo>
                    <a:pt x="2062" y="1152"/>
                  </a:lnTo>
                  <a:lnTo>
                    <a:pt x="2998" y="1280"/>
                  </a:lnTo>
                  <a:lnTo>
                    <a:pt x="2329" y="1942"/>
                  </a:lnTo>
                  <a:lnTo>
                    <a:pt x="2496" y="2870"/>
                  </a:lnTo>
                  <a:lnTo>
                    <a:pt x="1657" y="2440"/>
                  </a:lnTo>
                  <a:lnTo>
                    <a:pt x="829" y="2887"/>
                  </a:lnTo>
                  <a:lnTo>
                    <a:pt x="829" y="2887"/>
                  </a:lnTo>
                  <a:lnTo>
                    <a:pt x="978" y="1955"/>
                  </a:lnTo>
                  <a:lnTo>
                    <a:pt x="295" y="1304"/>
                  </a:lnTo>
                  <a:lnTo>
                    <a:pt x="1227" y="1162"/>
                  </a:lnTo>
                  <a:lnTo>
                    <a:pt x="1637" y="309"/>
                  </a:lnTo>
                  <a:close/>
                  <a:moveTo>
                    <a:pt x="1633" y="1"/>
                  </a:moveTo>
                  <a:lnTo>
                    <a:pt x="1138" y="1037"/>
                  </a:lnTo>
                  <a:lnTo>
                    <a:pt x="1" y="1214"/>
                  </a:lnTo>
                  <a:lnTo>
                    <a:pt x="832" y="2007"/>
                  </a:lnTo>
                  <a:lnTo>
                    <a:pt x="649" y="3140"/>
                  </a:lnTo>
                  <a:lnTo>
                    <a:pt x="1661" y="2593"/>
                  </a:lnTo>
                  <a:lnTo>
                    <a:pt x="2679" y="3119"/>
                  </a:lnTo>
                  <a:lnTo>
                    <a:pt x="2679" y="3119"/>
                  </a:lnTo>
                  <a:lnTo>
                    <a:pt x="2475" y="1990"/>
                  </a:lnTo>
                  <a:lnTo>
                    <a:pt x="3289" y="1179"/>
                  </a:lnTo>
                  <a:lnTo>
                    <a:pt x="2153" y="1027"/>
                  </a:lnTo>
                  <a:lnTo>
                    <a:pt x="1633" y="1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/>
            </a:p>
          </p:txBody>
        </p:sp>
        <p:sp>
          <p:nvSpPr>
            <p:cNvPr id="173" name="Google Shape;173;p15"/>
            <p:cNvSpPr/>
            <p:nvPr/>
          </p:nvSpPr>
          <p:spPr>
            <a:xfrm>
              <a:off x="329730" y="3776930"/>
              <a:ext cx="168660" cy="161019"/>
            </a:xfrm>
            <a:custGeom>
              <a:avLst/>
              <a:gdLst/>
              <a:ahLst/>
              <a:cxnLst/>
              <a:rect l="l" t="t" r="r" b="b"/>
              <a:pathLst>
                <a:path w="3289" h="3140" extrusionOk="0">
                  <a:moveTo>
                    <a:pt x="1637" y="309"/>
                  </a:moveTo>
                  <a:lnTo>
                    <a:pt x="2062" y="1152"/>
                  </a:lnTo>
                  <a:lnTo>
                    <a:pt x="2998" y="1280"/>
                  </a:lnTo>
                  <a:lnTo>
                    <a:pt x="2329" y="1942"/>
                  </a:lnTo>
                  <a:lnTo>
                    <a:pt x="2496" y="2870"/>
                  </a:lnTo>
                  <a:lnTo>
                    <a:pt x="1657" y="2440"/>
                  </a:lnTo>
                  <a:lnTo>
                    <a:pt x="829" y="2887"/>
                  </a:lnTo>
                  <a:lnTo>
                    <a:pt x="829" y="2887"/>
                  </a:lnTo>
                  <a:lnTo>
                    <a:pt x="978" y="1955"/>
                  </a:lnTo>
                  <a:lnTo>
                    <a:pt x="295" y="1304"/>
                  </a:lnTo>
                  <a:lnTo>
                    <a:pt x="1227" y="1162"/>
                  </a:lnTo>
                  <a:lnTo>
                    <a:pt x="1637" y="309"/>
                  </a:lnTo>
                  <a:close/>
                  <a:moveTo>
                    <a:pt x="1633" y="1"/>
                  </a:moveTo>
                  <a:lnTo>
                    <a:pt x="1138" y="1037"/>
                  </a:lnTo>
                  <a:lnTo>
                    <a:pt x="1" y="1214"/>
                  </a:lnTo>
                  <a:lnTo>
                    <a:pt x="832" y="2007"/>
                  </a:lnTo>
                  <a:lnTo>
                    <a:pt x="649" y="3140"/>
                  </a:lnTo>
                  <a:lnTo>
                    <a:pt x="1661" y="2593"/>
                  </a:lnTo>
                  <a:lnTo>
                    <a:pt x="2679" y="3119"/>
                  </a:lnTo>
                  <a:lnTo>
                    <a:pt x="2679" y="3119"/>
                  </a:lnTo>
                  <a:lnTo>
                    <a:pt x="2475" y="1990"/>
                  </a:lnTo>
                  <a:lnTo>
                    <a:pt x="3289" y="1179"/>
                  </a:lnTo>
                  <a:lnTo>
                    <a:pt x="2153" y="1027"/>
                  </a:lnTo>
                  <a:lnTo>
                    <a:pt x="1633" y="1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/>
            </a:p>
          </p:txBody>
        </p:sp>
        <p:sp>
          <p:nvSpPr>
            <p:cNvPr id="174" name="Google Shape;174;p15"/>
            <p:cNvSpPr/>
            <p:nvPr/>
          </p:nvSpPr>
          <p:spPr>
            <a:xfrm>
              <a:off x="8789216" y="2959547"/>
              <a:ext cx="168660" cy="161019"/>
            </a:xfrm>
            <a:custGeom>
              <a:avLst/>
              <a:gdLst/>
              <a:ahLst/>
              <a:cxnLst/>
              <a:rect l="l" t="t" r="r" b="b"/>
              <a:pathLst>
                <a:path w="3289" h="3140" extrusionOk="0">
                  <a:moveTo>
                    <a:pt x="1637" y="309"/>
                  </a:moveTo>
                  <a:lnTo>
                    <a:pt x="2062" y="1152"/>
                  </a:lnTo>
                  <a:lnTo>
                    <a:pt x="2998" y="1280"/>
                  </a:lnTo>
                  <a:lnTo>
                    <a:pt x="2329" y="1942"/>
                  </a:lnTo>
                  <a:lnTo>
                    <a:pt x="2496" y="2870"/>
                  </a:lnTo>
                  <a:lnTo>
                    <a:pt x="1657" y="2440"/>
                  </a:lnTo>
                  <a:lnTo>
                    <a:pt x="829" y="2887"/>
                  </a:lnTo>
                  <a:lnTo>
                    <a:pt x="829" y="2887"/>
                  </a:lnTo>
                  <a:lnTo>
                    <a:pt x="978" y="1955"/>
                  </a:lnTo>
                  <a:lnTo>
                    <a:pt x="295" y="1304"/>
                  </a:lnTo>
                  <a:lnTo>
                    <a:pt x="1227" y="1162"/>
                  </a:lnTo>
                  <a:lnTo>
                    <a:pt x="1637" y="309"/>
                  </a:lnTo>
                  <a:close/>
                  <a:moveTo>
                    <a:pt x="1633" y="1"/>
                  </a:moveTo>
                  <a:lnTo>
                    <a:pt x="1138" y="1037"/>
                  </a:lnTo>
                  <a:lnTo>
                    <a:pt x="1" y="1214"/>
                  </a:lnTo>
                  <a:lnTo>
                    <a:pt x="832" y="2007"/>
                  </a:lnTo>
                  <a:lnTo>
                    <a:pt x="649" y="3140"/>
                  </a:lnTo>
                  <a:lnTo>
                    <a:pt x="1661" y="2593"/>
                  </a:lnTo>
                  <a:lnTo>
                    <a:pt x="2679" y="3119"/>
                  </a:lnTo>
                  <a:lnTo>
                    <a:pt x="2679" y="3119"/>
                  </a:lnTo>
                  <a:lnTo>
                    <a:pt x="2475" y="1990"/>
                  </a:lnTo>
                  <a:lnTo>
                    <a:pt x="3289" y="1179"/>
                  </a:lnTo>
                  <a:lnTo>
                    <a:pt x="2153" y="1027"/>
                  </a:lnTo>
                  <a:lnTo>
                    <a:pt x="1633" y="1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/>
            </a:p>
          </p:txBody>
        </p:sp>
        <p:sp>
          <p:nvSpPr>
            <p:cNvPr id="175" name="Google Shape;175;p15"/>
            <p:cNvSpPr/>
            <p:nvPr/>
          </p:nvSpPr>
          <p:spPr>
            <a:xfrm>
              <a:off x="7412116" y="4682797"/>
              <a:ext cx="168660" cy="161019"/>
            </a:xfrm>
            <a:custGeom>
              <a:avLst/>
              <a:gdLst/>
              <a:ahLst/>
              <a:cxnLst/>
              <a:rect l="l" t="t" r="r" b="b"/>
              <a:pathLst>
                <a:path w="3289" h="3140" extrusionOk="0">
                  <a:moveTo>
                    <a:pt x="1637" y="309"/>
                  </a:moveTo>
                  <a:lnTo>
                    <a:pt x="2062" y="1152"/>
                  </a:lnTo>
                  <a:lnTo>
                    <a:pt x="2998" y="1280"/>
                  </a:lnTo>
                  <a:lnTo>
                    <a:pt x="2329" y="1942"/>
                  </a:lnTo>
                  <a:lnTo>
                    <a:pt x="2496" y="2870"/>
                  </a:lnTo>
                  <a:lnTo>
                    <a:pt x="1657" y="2440"/>
                  </a:lnTo>
                  <a:lnTo>
                    <a:pt x="829" y="2887"/>
                  </a:lnTo>
                  <a:lnTo>
                    <a:pt x="829" y="2887"/>
                  </a:lnTo>
                  <a:lnTo>
                    <a:pt x="978" y="1955"/>
                  </a:lnTo>
                  <a:lnTo>
                    <a:pt x="295" y="1304"/>
                  </a:lnTo>
                  <a:lnTo>
                    <a:pt x="1227" y="1162"/>
                  </a:lnTo>
                  <a:lnTo>
                    <a:pt x="1637" y="309"/>
                  </a:lnTo>
                  <a:close/>
                  <a:moveTo>
                    <a:pt x="1633" y="1"/>
                  </a:moveTo>
                  <a:lnTo>
                    <a:pt x="1138" y="1037"/>
                  </a:lnTo>
                  <a:lnTo>
                    <a:pt x="1" y="1214"/>
                  </a:lnTo>
                  <a:lnTo>
                    <a:pt x="832" y="2007"/>
                  </a:lnTo>
                  <a:lnTo>
                    <a:pt x="649" y="3140"/>
                  </a:lnTo>
                  <a:lnTo>
                    <a:pt x="1661" y="2593"/>
                  </a:lnTo>
                  <a:lnTo>
                    <a:pt x="2679" y="3119"/>
                  </a:lnTo>
                  <a:lnTo>
                    <a:pt x="2679" y="3119"/>
                  </a:lnTo>
                  <a:lnTo>
                    <a:pt x="2475" y="1990"/>
                  </a:lnTo>
                  <a:lnTo>
                    <a:pt x="3289" y="1179"/>
                  </a:lnTo>
                  <a:lnTo>
                    <a:pt x="2153" y="1027"/>
                  </a:lnTo>
                  <a:lnTo>
                    <a:pt x="1633" y="1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/>
            </a:p>
          </p:txBody>
        </p:sp>
        <p:sp>
          <p:nvSpPr>
            <p:cNvPr id="176" name="Google Shape;176;p15"/>
            <p:cNvSpPr/>
            <p:nvPr/>
          </p:nvSpPr>
          <p:spPr>
            <a:xfrm>
              <a:off x="8789221" y="702534"/>
              <a:ext cx="103324" cy="98651"/>
            </a:xfrm>
            <a:custGeom>
              <a:avLst/>
              <a:gdLst/>
              <a:ahLst/>
              <a:cxnLst/>
              <a:rect l="l" t="t" r="r" b="b"/>
              <a:pathLst>
                <a:path w="3289" h="3140" extrusionOk="0">
                  <a:moveTo>
                    <a:pt x="1637" y="309"/>
                  </a:moveTo>
                  <a:lnTo>
                    <a:pt x="2062" y="1152"/>
                  </a:lnTo>
                  <a:lnTo>
                    <a:pt x="2998" y="1280"/>
                  </a:lnTo>
                  <a:lnTo>
                    <a:pt x="2329" y="1942"/>
                  </a:lnTo>
                  <a:lnTo>
                    <a:pt x="2496" y="2870"/>
                  </a:lnTo>
                  <a:lnTo>
                    <a:pt x="1657" y="2440"/>
                  </a:lnTo>
                  <a:lnTo>
                    <a:pt x="829" y="2887"/>
                  </a:lnTo>
                  <a:lnTo>
                    <a:pt x="829" y="2887"/>
                  </a:lnTo>
                  <a:lnTo>
                    <a:pt x="978" y="1955"/>
                  </a:lnTo>
                  <a:lnTo>
                    <a:pt x="295" y="1304"/>
                  </a:lnTo>
                  <a:lnTo>
                    <a:pt x="1227" y="1162"/>
                  </a:lnTo>
                  <a:lnTo>
                    <a:pt x="1637" y="309"/>
                  </a:lnTo>
                  <a:close/>
                  <a:moveTo>
                    <a:pt x="1633" y="1"/>
                  </a:moveTo>
                  <a:lnTo>
                    <a:pt x="1138" y="1037"/>
                  </a:lnTo>
                  <a:lnTo>
                    <a:pt x="1" y="1214"/>
                  </a:lnTo>
                  <a:lnTo>
                    <a:pt x="832" y="2007"/>
                  </a:lnTo>
                  <a:lnTo>
                    <a:pt x="649" y="3140"/>
                  </a:lnTo>
                  <a:lnTo>
                    <a:pt x="1661" y="2593"/>
                  </a:lnTo>
                  <a:lnTo>
                    <a:pt x="2679" y="3119"/>
                  </a:lnTo>
                  <a:lnTo>
                    <a:pt x="2679" y="3119"/>
                  </a:lnTo>
                  <a:lnTo>
                    <a:pt x="2475" y="1990"/>
                  </a:lnTo>
                  <a:lnTo>
                    <a:pt x="3289" y="1179"/>
                  </a:lnTo>
                  <a:lnTo>
                    <a:pt x="2153" y="1027"/>
                  </a:lnTo>
                  <a:lnTo>
                    <a:pt x="1633" y="1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/>
            </a:p>
          </p:txBody>
        </p:sp>
      </p:grpSp>
    </p:spTree>
    <p:extLst>
      <p:ext uri="{BB962C8B-B14F-4D97-AF65-F5344CB8AC3E}">
        <p14:creationId xmlns:p14="http://schemas.microsoft.com/office/powerpoint/2010/main" val="2728831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884466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76331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884466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  <p:pic>
        <p:nvPicPr>
          <p:cNvPr id="11" name="Picture 4" descr="D:\KBM-정애\014-Fullppt\PNG이미지\노트북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499742"/>
            <a:ext cx="3600400" cy="1831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3753800" y="2764640"/>
            <a:ext cx="1711407" cy="124967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81912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0" y="25735"/>
            <a:ext cx="9144000" cy="776530"/>
          </a:xfrm>
          <a:prstGeom prst="rect">
            <a:avLst/>
          </a:prstGeom>
        </p:spPr>
        <p:txBody>
          <a:bodyPr anchor="ctr"/>
          <a:lstStyle>
            <a:lvl1pPr algn="ctr"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15634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54">
            <a:extLst>
              <a:ext uri="{FF2B5EF4-FFF2-40B4-BE49-F238E27FC236}">
                <a16:creationId xmlns:a16="http://schemas.microsoft.com/office/drawing/2014/main" id="{C1C049AD-7E42-4761-92C8-7EA4643BA8A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155">
            <a:extLst>
              <a:ext uri="{FF2B5EF4-FFF2-40B4-BE49-F238E27FC236}">
                <a16:creationId xmlns:a16="http://schemas.microsoft.com/office/drawing/2014/main" id="{351D00B8-B9AE-4BDA-9662-7ECF8F33326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156">
            <a:extLst>
              <a:ext uri="{FF2B5EF4-FFF2-40B4-BE49-F238E27FC236}">
                <a16:creationId xmlns:a16="http://schemas.microsoft.com/office/drawing/2014/main" id="{108377F3-AD85-4E03-85FC-F94591F7029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F252D8B-260D-4E62-9FA7-402AE17FA622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4111532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Agenda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9657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2BB3823B-B09D-4231-B5E9-44528FEBD5B2}"/>
              </a:ext>
            </a:extLst>
          </p:cNvPr>
          <p:cNvGrpSpPr/>
          <p:nvPr userDrawn="1"/>
        </p:nvGrpSpPr>
        <p:grpSpPr>
          <a:xfrm>
            <a:off x="-1" y="143694"/>
            <a:ext cx="8975036" cy="789030"/>
            <a:chOff x="-1" y="191592"/>
            <a:chExt cx="11966714" cy="1052040"/>
          </a:xfrm>
        </p:grpSpPr>
        <p:sp>
          <p:nvSpPr>
            <p:cNvPr id="7" name="Rectangle 4">
              <a:extLst>
                <a:ext uri="{FF2B5EF4-FFF2-40B4-BE49-F238E27FC236}">
                  <a16:creationId xmlns:a16="http://schemas.microsoft.com/office/drawing/2014/main" id="{146FD1DD-7A8E-49D5-B84B-BFA1B78F7154}"/>
                </a:ext>
              </a:extLst>
            </p:cNvPr>
            <p:cNvSpPr/>
            <p:nvPr userDrawn="1"/>
          </p:nvSpPr>
          <p:spPr>
            <a:xfrm>
              <a:off x="-1" y="281043"/>
              <a:ext cx="11966714" cy="962589"/>
            </a:xfrm>
            <a:custGeom>
              <a:avLst/>
              <a:gdLst>
                <a:gd name="connsiteX0" fmla="*/ 0 w 11589026"/>
                <a:gd name="connsiteY0" fmla="*/ 0 h 962589"/>
                <a:gd name="connsiteX1" fmla="*/ 11589026 w 11589026"/>
                <a:gd name="connsiteY1" fmla="*/ 0 h 962589"/>
                <a:gd name="connsiteX2" fmla="*/ 11589026 w 11589026"/>
                <a:gd name="connsiteY2" fmla="*/ 962589 h 962589"/>
                <a:gd name="connsiteX3" fmla="*/ 0 w 11589026"/>
                <a:gd name="connsiteY3" fmla="*/ 962589 h 962589"/>
                <a:gd name="connsiteX4" fmla="*/ 0 w 11589026"/>
                <a:gd name="connsiteY4" fmla="*/ 0 h 962589"/>
                <a:gd name="connsiteX0" fmla="*/ 0 w 11857382"/>
                <a:gd name="connsiteY0" fmla="*/ 0 h 962589"/>
                <a:gd name="connsiteX1" fmla="*/ 11857382 w 11857382"/>
                <a:gd name="connsiteY1" fmla="*/ 0 h 962589"/>
                <a:gd name="connsiteX2" fmla="*/ 11589026 w 11857382"/>
                <a:gd name="connsiteY2" fmla="*/ 962589 h 962589"/>
                <a:gd name="connsiteX3" fmla="*/ 0 w 11857382"/>
                <a:gd name="connsiteY3" fmla="*/ 962589 h 962589"/>
                <a:gd name="connsiteX4" fmla="*/ 0 w 11857382"/>
                <a:gd name="connsiteY4" fmla="*/ 0 h 962589"/>
                <a:gd name="connsiteX0" fmla="*/ 0 w 11847542"/>
                <a:gd name="connsiteY0" fmla="*/ 0 h 962589"/>
                <a:gd name="connsiteX1" fmla="*/ 11847542 w 11847542"/>
                <a:gd name="connsiteY1" fmla="*/ 0 h 962589"/>
                <a:gd name="connsiteX2" fmla="*/ 11589026 w 11847542"/>
                <a:gd name="connsiteY2" fmla="*/ 962589 h 962589"/>
                <a:gd name="connsiteX3" fmla="*/ 0 w 11847542"/>
                <a:gd name="connsiteY3" fmla="*/ 962589 h 962589"/>
                <a:gd name="connsiteX4" fmla="*/ 0 w 11847542"/>
                <a:gd name="connsiteY4" fmla="*/ 0 h 962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47542" h="962589">
                  <a:moveTo>
                    <a:pt x="0" y="0"/>
                  </a:moveTo>
                  <a:lnTo>
                    <a:pt x="11847542" y="0"/>
                  </a:lnTo>
                  <a:lnTo>
                    <a:pt x="11589026" y="962589"/>
                  </a:lnTo>
                  <a:lnTo>
                    <a:pt x="0" y="9625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40D6066-9281-425E-857D-ABE77E3B6B5C}"/>
                </a:ext>
              </a:extLst>
            </p:cNvPr>
            <p:cNvSpPr/>
            <p:nvPr userDrawn="1"/>
          </p:nvSpPr>
          <p:spPr>
            <a:xfrm>
              <a:off x="0" y="191592"/>
              <a:ext cx="11857382" cy="962589"/>
            </a:xfrm>
            <a:custGeom>
              <a:avLst/>
              <a:gdLst>
                <a:gd name="connsiteX0" fmla="*/ 0 w 11589026"/>
                <a:gd name="connsiteY0" fmla="*/ 0 h 962589"/>
                <a:gd name="connsiteX1" fmla="*/ 11589026 w 11589026"/>
                <a:gd name="connsiteY1" fmla="*/ 0 h 962589"/>
                <a:gd name="connsiteX2" fmla="*/ 11589026 w 11589026"/>
                <a:gd name="connsiteY2" fmla="*/ 962589 h 962589"/>
                <a:gd name="connsiteX3" fmla="*/ 0 w 11589026"/>
                <a:gd name="connsiteY3" fmla="*/ 962589 h 962589"/>
                <a:gd name="connsiteX4" fmla="*/ 0 w 11589026"/>
                <a:gd name="connsiteY4" fmla="*/ 0 h 962589"/>
                <a:gd name="connsiteX0" fmla="*/ 0 w 11857382"/>
                <a:gd name="connsiteY0" fmla="*/ 0 h 962589"/>
                <a:gd name="connsiteX1" fmla="*/ 11857382 w 11857382"/>
                <a:gd name="connsiteY1" fmla="*/ 0 h 962589"/>
                <a:gd name="connsiteX2" fmla="*/ 11589026 w 11857382"/>
                <a:gd name="connsiteY2" fmla="*/ 962589 h 962589"/>
                <a:gd name="connsiteX3" fmla="*/ 0 w 11857382"/>
                <a:gd name="connsiteY3" fmla="*/ 962589 h 962589"/>
                <a:gd name="connsiteX4" fmla="*/ 0 w 11857382"/>
                <a:gd name="connsiteY4" fmla="*/ 0 h 962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57382" h="962589">
                  <a:moveTo>
                    <a:pt x="0" y="0"/>
                  </a:moveTo>
                  <a:lnTo>
                    <a:pt x="11857382" y="0"/>
                  </a:lnTo>
                  <a:lnTo>
                    <a:pt x="11589026" y="962589"/>
                  </a:lnTo>
                  <a:lnTo>
                    <a:pt x="0" y="9625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</p:grpSp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7" y="240345"/>
            <a:ext cx="8679898" cy="543185"/>
          </a:xfrm>
          <a:prstGeom prst="rect">
            <a:avLst/>
          </a:prstGeom>
        </p:spPr>
        <p:txBody>
          <a:bodyPr tIns="91440" anchor="ctr"/>
          <a:lstStyle>
            <a:lvl1pPr marL="0" indent="0" algn="ctr">
              <a:buNone/>
              <a:defRPr sz="405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E973CFA-A31A-46D8-BC81-B064E7F21BCC}"/>
              </a:ext>
            </a:extLst>
          </p:cNvPr>
          <p:cNvGrpSpPr/>
          <p:nvPr userDrawn="1"/>
        </p:nvGrpSpPr>
        <p:grpSpPr>
          <a:xfrm rot="10800000">
            <a:off x="7486530" y="250513"/>
            <a:ext cx="1354327" cy="642480"/>
            <a:chOff x="9813499" y="250390"/>
            <a:chExt cx="2066245" cy="980207"/>
          </a:xfrm>
        </p:grpSpPr>
        <p:sp>
          <p:nvSpPr>
            <p:cNvPr id="19" name="Freeform 606">
              <a:extLst>
                <a:ext uri="{FF2B5EF4-FFF2-40B4-BE49-F238E27FC236}">
                  <a16:creationId xmlns:a16="http://schemas.microsoft.com/office/drawing/2014/main" id="{27C24FC9-43A0-468A-AE0E-5092A0C5247C}"/>
                </a:ext>
              </a:extLst>
            </p:cNvPr>
            <p:cNvSpPr>
              <a:spLocks/>
            </p:cNvSpPr>
            <p:nvPr userDrawn="1"/>
          </p:nvSpPr>
          <p:spPr bwMode="auto">
            <a:xfrm rot="19800000" flipH="1">
              <a:off x="9813499" y="250390"/>
              <a:ext cx="2066245" cy="980207"/>
            </a:xfrm>
            <a:custGeom>
              <a:avLst/>
              <a:gdLst>
                <a:gd name="T0" fmla="*/ 780 w 962"/>
                <a:gd name="T1" fmla="*/ 55 h 539"/>
                <a:gd name="T2" fmla="*/ 761 w 962"/>
                <a:gd name="T3" fmla="*/ 87 h 539"/>
                <a:gd name="T4" fmla="*/ 826 w 962"/>
                <a:gd name="T5" fmla="*/ 107 h 539"/>
                <a:gd name="T6" fmla="*/ 860 w 962"/>
                <a:gd name="T7" fmla="*/ 162 h 539"/>
                <a:gd name="T8" fmla="*/ 899 w 962"/>
                <a:gd name="T9" fmla="*/ 164 h 539"/>
                <a:gd name="T10" fmla="*/ 916 w 962"/>
                <a:gd name="T11" fmla="*/ 192 h 539"/>
                <a:gd name="T12" fmla="*/ 883 w 962"/>
                <a:gd name="T13" fmla="*/ 235 h 539"/>
                <a:gd name="T14" fmla="*/ 908 w 962"/>
                <a:gd name="T15" fmla="*/ 294 h 539"/>
                <a:gd name="T16" fmla="*/ 953 w 962"/>
                <a:gd name="T17" fmla="*/ 324 h 539"/>
                <a:gd name="T18" fmla="*/ 886 w 962"/>
                <a:gd name="T19" fmla="*/ 410 h 539"/>
                <a:gd name="T20" fmla="*/ 853 w 962"/>
                <a:gd name="T21" fmla="*/ 403 h 539"/>
                <a:gd name="T22" fmla="*/ 830 w 962"/>
                <a:gd name="T23" fmla="*/ 458 h 539"/>
                <a:gd name="T24" fmla="*/ 747 w 962"/>
                <a:gd name="T25" fmla="*/ 416 h 539"/>
                <a:gd name="T26" fmla="*/ 707 w 962"/>
                <a:gd name="T27" fmla="*/ 432 h 539"/>
                <a:gd name="T28" fmla="*/ 664 w 962"/>
                <a:gd name="T29" fmla="*/ 472 h 539"/>
                <a:gd name="T30" fmla="*/ 645 w 962"/>
                <a:gd name="T31" fmla="*/ 478 h 539"/>
                <a:gd name="T32" fmla="*/ 648 w 962"/>
                <a:gd name="T33" fmla="*/ 507 h 539"/>
                <a:gd name="T34" fmla="*/ 591 w 962"/>
                <a:gd name="T35" fmla="*/ 508 h 539"/>
                <a:gd name="T36" fmla="*/ 454 w 962"/>
                <a:gd name="T37" fmla="*/ 508 h 539"/>
                <a:gd name="T38" fmla="*/ 481 w 962"/>
                <a:gd name="T39" fmla="*/ 467 h 539"/>
                <a:gd name="T40" fmla="*/ 333 w 962"/>
                <a:gd name="T41" fmla="*/ 406 h 539"/>
                <a:gd name="T42" fmla="*/ 254 w 962"/>
                <a:gd name="T43" fmla="*/ 398 h 539"/>
                <a:gd name="T44" fmla="*/ 165 w 962"/>
                <a:gd name="T45" fmla="*/ 400 h 539"/>
                <a:gd name="T46" fmla="*/ 78 w 962"/>
                <a:gd name="T47" fmla="*/ 397 h 539"/>
                <a:gd name="T48" fmla="*/ 0 w 962"/>
                <a:gd name="T49" fmla="*/ 379 h 539"/>
                <a:gd name="T50" fmla="*/ 77 w 962"/>
                <a:gd name="T51" fmla="*/ 371 h 539"/>
                <a:gd name="T52" fmla="*/ 89 w 962"/>
                <a:gd name="T53" fmla="*/ 356 h 539"/>
                <a:gd name="T54" fmla="*/ 101 w 962"/>
                <a:gd name="T55" fmla="*/ 344 h 539"/>
                <a:gd name="T56" fmla="*/ 88 w 962"/>
                <a:gd name="T57" fmla="*/ 336 h 539"/>
                <a:gd name="T58" fmla="*/ 82 w 962"/>
                <a:gd name="T59" fmla="*/ 319 h 539"/>
                <a:gd name="T60" fmla="*/ 132 w 962"/>
                <a:gd name="T61" fmla="*/ 311 h 539"/>
                <a:gd name="T62" fmla="*/ 171 w 962"/>
                <a:gd name="T63" fmla="*/ 349 h 539"/>
                <a:gd name="T64" fmla="*/ 160 w 962"/>
                <a:gd name="T65" fmla="*/ 332 h 539"/>
                <a:gd name="T66" fmla="*/ 142 w 962"/>
                <a:gd name="T67" fmla="*/ 307 h 539"/>
                <a:gd name="T68" fmla="*/ 144 w 962"/>
                <a:gd name="T69" fmla="*/ 296 h 539"/>
                <a:gd name="T70" fmla="*/ 240 w 962"/>
                <a:gd name="T71" fmla="*/ 283 h 539"/>
                <a:gd name="T72" fmla="*/ 271 w 962"/>
                <a:gd name="T73" fmla="*/ 283 h 539"/>
                <a:gd name="T74" fmla="*/ 302 w 962"/>
                <a:gd name="T75" fmla="*/ 284 h 539"/>
                <a:gd name="T76" fmla="*/ 337 w 962"/>
                <a:gd name="T77" fmla="*/ 281 h 539"/>
                <a:gd name="T78" fmla="*/ 356 w 962"/>
                <a:gd name="T79" fmla="*/ 271 h 539"/>
                <a:gd name="T80" fmla="*/ 332 w 962"/>
                <a:gd name="T81" fmla="*/ 263 h 539"/>
                <a:gd name="T82" fmla="*/ 322 w 962"/>
                <a:gd name="T83" fmla="*/ 257 h 539"/>
                <a:gd name="T84" fmla="*/ 323 w 962"/>
                <a:gd name="T85" fmla="*/ 240 h 539"/>
                <a:gd name="T86" fmla="*/ 308 w 962"/>
                <a:gd name="T87" fmla="*/ 231 h 539"/>
                <a:gd name="T88" fmla="*/ 249 w 962"/>
                <a:gd name="T89" fmla="*/ 232 h 539"/>
                <a:gd name="T90" fmla="*/ 189 w 962"/>
                <a:gd name="T91" fmla="*/ 222 h 539"/>
                <a:gd name="T92" fmla="*/ 143 w 962"/>
                <a:gd name="T93" fmla="*/ 204 h 539"/>
                <a:gd name="T94" fmla="*/ 225 w 962"/>
                <a:gd name="T95" fmla="*/ 204 h 539"/>
                <a:gd name="T96" fmla="*/ 148 w 962"/>
                <a:gd name="T97" fmla="*/ 187 h 539"/>
                <a:gd name="T98" fmla="*/ 221 w 962"/>
                <a:gd name="T99" fmla="*/ 177 h 539"/>
                <a:gd name="T100" fmla="*/ 200 w 962"/>
                <a:gd name="T101" fmla="*/ 161 h 539"/>
                <a:gd name="T102" fmla="*/ 238 w 962"/>
                <a:gd name="T103" fmla="*/ 146 h 539"/>
                <a:gd name="T104" fmla="*/ 196 w 962"/>
                <a:gd name="T105" fmla="*/ 128 h 539"/>
                <a:gd name="T106" fmla="*/ 223 w 962"/>
                <a:gd name="T107" fmla="*/ 112 h 539"/>
                <a:gd name="T108" fmla="*/ 313 w 962"/>
                <a:gd name="T109" fmla="*/ 104 h 539"/>
                <a:gd name="T110" fmla="*/ 288 w 962"/>
                <a:gd name="T111" fmla="*/ 78 h 539"/>
                <a:gd name="T112" fmla="*/ 279 w 962"/>
                <a:gd name="T113" fmla="*/ 61 h 539"/>
                <a:gd name="T114" fmla="*/ 362 w 962"/>
                <a:gd name="T115" fmla="*/ 43 h 539"/>
                <a:gd name="T116" fmla="*/ 470 w 962"/>
                <a:gd name="T117" fmla="*/ 41 h 539"/>
                <a:gd name="T118" fmla="*/ 590 w 962"/>
                <a:gd name="T119" fmla="*/ 34 h 539"/>
                <a:gd name="T120" fmla="*/ 697 w 962"/>
                <a:gd name="T121" fmla="*/ 33 h 539"/>
                <a:gd name="T122" fmla="*/ 673 w 962"/>
                <a:gd name="T123" fmla="*/ 18 h 539"/>
                <a:gd name="T124" fmla="*/ 750 w 962"/>
                <a:gd name="T125" fmla="*/ 4 h 539"/>
                <a:gd name="connsiteX0" fmla="*/ 8046 w 9982"/>
                <a:gd name="connsiteY0" fmla="*/ 416 h 9877"/>
                <a:gd name="connsiteX1" fmla="*/ 8108 w 9982"/>
                <a:gd name="connsiteY1" fmla="*/ 435 h 9877"/>
                <a:gd name="connsiteX2" fmla="*/ 8119 w 9982"/>
                <a:gd name="connsiteY2" fmla="*/ 509 h 9877"/>
                <a:gd name="connsiteX3" fmla="*/ 8087 w 9982"/>
                <a:gd name="connsiteY3" fmla="*/ 583 h 9877"/>
                <a:gd name="connsiteX4" fmla="*/ 8129 w 9982"/>
                <a:gd name="connsiteY4" fmla="*/ 583 h 9877"/>
                <a:gd name="connsiteX5" fmla="*/ 8139 w 9982"/>
                <a:gd name="connsiteY5" fmla="*/ 639 h 9877"/>
                <a:gd name="connsiteX6" fmla="*/ 8087 w 9982"/>
                <a:gd name="connsiteY6" fmla="*/ 695 h 9877"/>
                <a:gd name="connsiteX7" fmla="*/ 8015 w 9982"/>
                <a:gd name="connsiteY7" fmla="*/ 917 h 9877"/>
                <a:gd name="connsiteX8" fmla="*/ 8108 w 9982"/>
                <a:gd name="connsiteY8" fmla="*/ 991 h 9877"/>
                <a:gd name="connsiteX9" fmla="*/ 8129 w 9982"/>
                <a:gd name="connsiteY9" fmla="*/ 862 h 9877"/>
                <a:gd name="connsiteX10" fmla="*/ 8139 w 9982"/>
                <a:gd name="connsiteY10" fmla="*/ 862 h 9877"/>
                <a:gd name="connsiteX11" fmla="*/ 8139 w 9982"/>
                <a:gd name="connsiteY11" fmla="*/ 880 h 9877"/>
                <a:gd name="connsiteX12" fmla="*/ 8160 w 9982"/>
                <a:gd name="connsiteY12" fmla="*/ 1195 h 9877"/>
                <a:gd name="connsiteX13" fmla="*/ 8139 w 9982"/>
                <a:gd name="connsiteY13" fmla="*/ 1195 h 9877"/>
                <a:gd name="connsiteX14" fmla="*/ 8108 w 9982"/>
                <a:gd name="connsiteY14" fmla="*/ 1214 h 9877"/>
                <a:gd name="connsiteX15" fmla="*/ 8108 w 9982"/>
                <a:gd name="connsiteY15" fmla="*/ 1270 h 9877"/>
                <a:gd name="connsiteX16" fmla="*/ 7869 w 9982"/>
                <a:gd name="connsiteY16" fmla="*/ 1585 h 9877"/>
                <a:gd name="connsiteX17" fmla="*/ 7911 w 9982"/>
                <a:gd name="connsiteY17" fmla="*/ 1585 h 9877"/>
                <a:gd name="connsiteX18" fmla="*/ 8077 w 9982"/>
                <a:gd name="connsiteY18" fmla="*/ 1567 h 9877"/>
                <a:gd name="connsiteX19" fmla="*/ 8077 w 9982"/>
                <a:gd name="connsiteY19" fmla="*/ 1659 h 9877"/>
                <a:gd name="connsiteX20" fmla="*/ 8150 w 9982"/>
                <a:gd name="connsiteY20" fmla="*/ 1752 h 9877"/>
                <a:gd name="connsiteX21" fmla="*/ 8368 w 9982"/>
                <a:gd name="connsiteY21" fmla="*/ 1659 h 9877"/>
                <a:gd name="connsiteX22" fmla="*/ 8420 w 9982"/>
                <a:gd name="connsiteY22" fmla="*/ 1548 h 9877"/>
                <a:gd name="connsiteX23" fmla="*/ 8482 w 9982"/>
                <a:gd name="connsiteY23" fmla="*/ 1567 h 9877"/>
                <a:gd name="connsiteX24" fmla="*/ 8493 w 9982"/>
                <a:gd name="connsiteY24" fmla="*/ 1511 h 9877"/>
                <a:gd name="connsiteX25" fmla="*/ 8638 w 9982"/>
                <a:gd name="connsiteY25" fmla="*/ 1585 h 9877"/>
                <a:gd name="connsiteX26" fmla="*/ 8586 w 9982"/>
                <a:gd name="connsiteY26" fmla="*/ 1956 h 9877"/>
                <a:gd name="connsiteX27" fmla="*/ 8524 w 9982"/>
                <a:gd name="connsiteY27" fmla="*/ 2049 h 9877"/>
                <a:gd name="connsiteX28" fmla="*/ 8524 w 9982"/>
                <a:gd name="connsiteY28" fmla="*/ 2105 h 9877"/>
                <a:gd name="connsiteX29" fmla="*/ 8815 w 9982"/>
                <a:gd name="connsiteY29" fmla="*/ 2179 h 9877"/>
                <a:gd name="connsiteX30" fmla="*/ 8794 w 9982"/>
                <a:gd name="connsiteY30" fmla="*/ 2735 h 9877"/>
                <a:gd name="connsiteX31" fmla="*/ 8794 w 9982"/>
                <a:gd name="connsiteY31" fmla="*/ 2902 h 9877"/>
                <a:gd name="connsiteX32" fmla="*/ 8763 w 9982"/>
                <a:gd name="connsiteY32" fmla="*/ 2921 h 9877"/>
                <a:gd name="connsiteX33" fmla="*/ 8773 w 9982"/>
                <a:gd name="connsiteY33" fmla="*/ 2958 h 9877"/>
                <a:gd name="connsiteX34" fmla="*/ 8753 w 9982"/>
                <a:gd name="connsiteY34" fmla="*/ 2995 h 9877"/>
                <a:gd name="connsiteX35" fmla="*/ 8940 w 9982"/>
                <a:gd name="connsiteY35" fmla="*/ 2977 h 9877"/>
                <a:gd name="connsiteX36" fmla="*/ 9033 w 9982"/>
                <a:gd name="connsiteY36" fmla="*/ 3125 h 9877"/>
                <a:gd name="connsiteX37" fmla="*/ 9168 w 9982"/>
                <a:gd name="connsiteY37" fmla="*/ 3106 h 9877"/>
                <a:gd name="connsiteX38" fmla="*/ 9168 w 9982"/>
                <a:gd name="connsiteY38" fmla="*/ 3125 h 9877"/>
                <a:gd name="connsiteX39" fmla="*/ 9179 w 9982"/>
                <a:gd name="connsiteY39" fmla="*/ 3125 h 9877"/>
                <a:gd name="connsiteX40" fmla="*/ 9189 w 9982"/>
                <a:gd name="connsiteY40" fmla="*/ 3273 h 9877"/>
                <a:gd name="connsiteX41" fmla="*/ 9220 w 9982"/>
                <a:gd name="connsiteY41" fmla="*/ 3255 h 9877"/>
                <a:gd name="connsiteX42" fmla="*/ 9272 w 9982"/>
                <a:gd name="connsiteY42" fmla="*/ 3032 h 9877"/>
                <a:gd name="connsiteX43" fmla="*/ 9324 w 9982"/>
                <a:gd name="connsiteY43" fmla="*/ 3088 h 9877"/>
                <a:gd name="connsiteX44" fmla="*/ 9345 w 9982"/>
                <a:gd name="connsiteY44" fmla="*/ 3014 h 9877"/>
                <a:gd name="connsiteX45" fmla="*/ 9376 w 9982"/>
                <a:gd name="connsiteY45" fmla="*/ 3014 h 9877"/>
                <a:gd name="connsiteX46" fmla="*/ 9407 w 9982"/>
                <a:gd name="connsiteY46" fmla="*/ 3088 h 9877"/>
                <a:gd name="connsiteX47" fmla="*/ 9397 w 9982"/>
                <a:gd name="connsiteY47" fmla="*/ 3199 h 9877"/>
                <a:gd name="connsiteX48" fmla="*/ 9470 w 9982"/>
                <a:gd name="connsiteY48" fmla="*/ 3273 h 9877"/>
                <a:gd name="connsiteX49" fmla="*/ 9470 w 9982"/>
                <a:gd name="connsiteY49" fmla="*/ 3385 h 9877"/>
                <a:gd name="connsiteX50" fmla="*/ 9511 w 9982"/>
                <a:gd name="connsiteY50" fmla="*/ 3440 h 9877"/>
                <a:gd name="connsiteX51" fmla="*/ 9480 w 9982"/>
                <a:gd name="connsiteY51" fmla="*/ 3552 h 9877"/>
                <a:gd name="connsiteX52" fmla="*/ 9491 w 9982"/>
                <a:gd name="connsiteY52" fmla="*/ 3552 h 9877"/>
                <a:gd name="connsiteX53" fmla="*/ 9522 w 9982"/>
                <a:gd name="connsiteY53" fmla="*/ 3533 h 9877"/>
                <a:gd name="connsiteX54" fmla="*/ 9522 w 9982"/>
                <a:gd name="connsiteY54" fmla="*/ 3644 h 9877"/>
                <a:gd name="connsiteX55" fmla="*/ 9491 w 9982"/>
                <a:gd name="connsiteY55" fmla="*/ 3682 h 9877"/>
                <a:gd name="connsiteX56" fmla="*/ 9470 w 9982"/>
                <a:gd name="connsiteY56" fmla="*/ 3644 h 9877"/>
                <a:gd name="connsiteX57" fmla="*/ 9459 w 9982"/>
                <a:gd name="connsiteY57" fmla="*/ 3700 h 9877"/>
                <a:gd name="connsiteX58" fmla="*/ 9428 w 9982"/>
                <a:gd name="connsiteY58" fmla="*/ 3682 h 9877"/>
                <a:gd name="connsiteX59" fmla="*/ 9335 w 9982"/>
                <a:gd name="connsiteY59" fmla="*/ 3904 h 9877"/>
                <a:gd name="connsiteX60" fmla="*/ 9356 w 9982"/>
                <a:gd name="connsiteY60" fmla="*/ 4294 h 9877"/>
                <a:gd name="connsiteX61" fmla="*/ 9220 w 9982"/>
                <a:gd name="connsiteY61" fmla="*/ 4257 h 9877"/>
                <a:gd name="connsiteX62" fmla="*/ 9179 w 9982"/>
                <a:gd name="connsiteY62" fmla="*/ 4331 h 9877"/>
                <a:gd name="connsiteX63" fmla="*/ 9241 w 9982"/>
                <a:gd name="connsiteY63" fmla="*/ 4516 h 9877"/>
                <a:gd name="connsiteX64" fmla="*/ 9304 w 9982"/>
                <a:gd name="connsiteY64" fmla="*/ 4516 h 9877"/>
                <a:gd name="connsiteX65" fmla="*/ 9304 w 9982"/>
                <a:gd name="connsiteY65" fmla="*/ 4535 h 9877"/>
                <a:gd name="connsiteX66" fmla="*/ 9189 w 9982"/>
                <a:gd name="connsiteY66" fmla="*/ 4628 h 9877"/>
                <a:gd name="connsiteX67" fmla="*/ 9179 w 9982"/>
                <a:gd name="connsiteY67" fmla="*/ 4683 h 9877"/>
                <a:gd name="connsiteX68" fmla="*/ 9314 w 9982"/>
                <a:gd name="connsiteY68" fmla="*/ 4850 h 9877"/>
                <a:gd name="connsiteX69" fmla="*/ 9335 w 9982"/>
                <a:gd name="connsiteY69" fmla="*/ 4943 h 9877"/>
                <a:gd name="connsiteX70" fmla="*/ 9470 w 9982"/>
                <a:gd name="connsiteY70" fmla="*/ 5073 h 9877"/>
                <a:gd name="connsiteX71" fmla="*/ 9439 w 9982"/>
                <a:gd name="connsiteY71" fmla="*/ 5426 h 9877"/>
                <a:gd name="connsiteX72" fmla="*/ 9553 w 9982"/>
                <a:gd name="connsiteY72" fmla="*/ 5370 h 9877"/>
                <a:gd name="connsiteX73" fmla="*/ 9553 w 9982"/>
                <a:gd name="connsiteY73" fmla="*/ 5314 h 9877"/>
                <a:gd name="connsiteX74" fmla="*/ 9532 w 9982"/>
                <a:gd name="connsiteY74" fmla="*/ 5259 h 9877"/>
                <a:gd name="connsiteX75" fmla="*/ 9563 w 9982"/>
                <a:gd name="connsiteY75" fmla="*/ 5259 h 9877"/>
                <a:gd name="connsiteX76" fmla="*/ 9647 w 9982"/>
                <a:gd name="connsiteY76" fmla="*/ 5333 h 9877"/>
                <a:gd name="connsiteX77" fmla="*/ 9647 w 9982"/>
                <a:gd name="connsiteY77" fmla="*/ 5407 h 9877"/>
                <a:gd name="connsiteX78" fmla="*/ 9969 w 9982"/>
                <a:gd name="connsiteY78" fmla="*/ 5722 h 9877"/>
                <a:gd name="connsiteX79" fmla="*/ 9958 w 9982"/>
                <a:gd name="connsiteY79" fmla="*/ 6075 h 9877"/>
                <a:gd name="connsiteX80" fmla="*/ 9906 w 9982"/>
                <a:gd name="connsiteY80" fmla="*/ 5982 h 9877"/>
                <a:gd name="connsiteX81" fmla="*/ 9730 w 9982"/>
                <a:gd name="connsiteY81" fmla="*/ 6019 h 9877"/>
                <a:gd name="connsiteX82" fmla="*/ 9345 w 9982"/>
                <a:gd name="connsiteY82" fmla="*/ 6112 h 9877"/>
                <a:gd name="connsiteX83" fmla="*/ 9314 w 9982"/>
                <a:gd name="connsiteY83" fmla="*/ 6446 h 9877"/>
                <a:gd name="connsiteX84" fmla="*/ 9272 w 9982"/>
                <a:gd name="connsiteY84" fmla="*/ 6483 h 9877"/>
                <a:gd name="connsiteX85" fmla="*/ 9272 w 9982"/>
                <a:gd name="connsiteY85" fmla="*/ 6891 h 9877"/>
                <a:gd name="connsiteX86" fmla="*/ 9376 w 9982"/>
                <a:gd name="connsiteY86" fmla="*/ 6928 h 9877"/>
                <a:gd name="connsiteX87" fmla="*/ 9366 w 9982"/>
                <a:gd name="connsiteY87" fmla="*/ 6965 h 9877"/>
                <a:gd name="connsiteX88" fmla="*/ 9220 w 9982"/>
                <a:gd name="connsiteY88" fmla="*/ 7318 h 9877"/>
                <a:gd name="connsiteX89" fmla="*/ 9210 w 9982"/>
                <a:gd name="connsiteY89" fmla="*/ 7578 h 9877"/>
                <a:gd name="connsiteX90" fmla="*/ 9241 w 9982"/>
                <a:gd name="connsiteY90" fmla="*/ 7763 h 9877"/>
                <a:gd name="connsiteX91" fmla="*/ 9189 w 9982"/>
                <a:gd name="connsiteY91" fmla="*/ 7819 h 9877"/>
                <a:gd name="connsiteX92" fmla="*/ 9085 w 9982"/>
                <a:gd name="connsiteY92" fmla="*/ 7633 h 9877"/>
                <a:gd name="connsiteX93" fmla="*/ 8909 w 9982"/>
                <a:gd name="connsiteY93" fmla="*/ 7485 h 9877"/>
                <a:gd name="connsiteX94" fmla="*/ 8909 w 9982"/>
                <a:gd name="connsiteY94" fmla="*/ 7448 h 9877"/>
                <a:gd name="connsiteX95" fmla="*/ 8950 w 9982"/>
                <a:gd name="connsiteY95" fmla="*/ 7448 h 9877"/>
                <a:gd name="connsiteX96" fmla="*/ 8950 w 9982"/>
                <a:gd name="connsiteY96" fmla="*/ 7429 h 9877"/>
                <a:gd name="connsiteX97" fmla="*/ 8929 w 9982"/>
                <a:gd name="connsiteY97" fmla="*/ 7429 h 9877"/>
                <a:gd name="connsiteX98" fmla="*/ 8867 w 9982"/>
                <a:gd name="connsiteY98" fmla="*/ 7448 h 9877"/>
                <a:gd name="connsiteX99" fmla="*/ 8888 w 9982"/>
                <a:gd name="connsiteY99" fmla="*/ 7522 h 9877"/>
                <a:gd name="connsiteX100" fmla="*/ 8846 w 9982"/>
                <a:gd name="connsiteY100" fmla="*/ 7541 h 9877"/>
                <a:gd name="connsiteX101" fmla="*/ 8950 w 9982"/>
                <a:gd name="connsiteY101" fmla="*/ 7819 h 9877"/>
                <a:gd name="connsiteX102" fmla="*/ 8950 w 9982"/>
                <a:gd name="connsiteY102" fmla="*/ 8023 h 9877"/>
                <a:gd name="connsiteX103" fmla="*/ 8888 w 9982"/>
                <a:gd name="connsiteY103" fmla="*/ 8134 h 9877"/>
                <a:gd name="connsiteX104" fmla="*/ 8711 w 9982"/>
                <a:gd name="connsiteY104" fmla="*/ 8116 h 9877"/>
                <a:gd name="connsiteX105" fmla="*/ 8649 w 9982"/>
                <a:gd name="connsiteY105" fmla="*/ 8023 h 9877"/>
                <a:gd name="connsiteX106" fmla="*/ 8586 w 9982"/>
                <a:gd name="connsiteY106" fmla="*/ 8079 h 9877"/>
                <a:gd name="connsiteX107" fmla="*/ 8628 w 9982"/>
                <a:gd name="connsiteY107" fmla="*/ 8468 h 9877"/>
                <a:gd name="connsiteX108" fmla="*/ 8597 w 9982"/>
                <a:gd name="connsiteY108" fmla="*/ 8542 h 9877"/>
                <a:gd name="connsiteX109" fmla="*/ 8399 w 9982"/>
                <a:gd name="connsiteY109" fmla="*/ 8561 h 9877"/>
                <a:gd name="connsiteX110" fmla="*/ 8254 w 9982"/>
                <a:gd name="connsiteY110" fmla="*/ 8134 h 9877"/>
                <a:gd name="connsiteX111" fmla="*/ 8243 w 9982"/>
                <a:gd name="connsiteY111" fmla="*/ 7893 h 9877"/>
                <a:gd name="connsiteX112" fmla="*/ 8202 w 9982"/>
                <a:gd name="connsiteY112" fmla="*/ 7893 h 9877"/>
                <a:gd name="connsiteX113" fmla="*/ 8025 w 9982"/>
                <a:gd name="connsiteY113" fmla="*/ 7893 h 9877"/>
                <a:gd name="connsiteX114" fmla="*/ 7921 w 9982"/>
                <a:gd name="connsiteY114" fmla="*/ 7670 h 9877"/>
                <a:gd name="connsiteX115" fmla="*/ 7827 w 9982"/>
                <a:gd name="connsiteY115" fmla="*/ 7615 h 9877"/>
                <a:gd name="connsiteX116" fmla="*/ 7765 w 9982"/>
                <a:gd name="connsiteY116" fmla="*/ 7689 h 9877"/>
                <a:gd name="connsiteX117" fmla="*/ 7775 w 9982"/>
                <a:gd name="connsiteY117" fmla="*/ 8004 h 9877"/>
                <a:gd name="connsiteX118" fmla="*/ 7734 w 9982"/>
                <a:gd name="connsiteY118" fmla="*/ 8301 h 9877"/>
                <a:gd name="connsiteX119" fmla="*/ 7672 w 9982"/>
                <a:gd name="connsiteY119" fmla="*/ 8320 h 9877"/>
                <a:gd name="connsiteX120" fmla="*/ 7630 w 9982"/>
                <a:gd name="connsiteY120" fmla="*/ 8431 h 9877"/>
                <a:gd name="connsiteX121" fmla="*/ 7620 w 9982"/>
                <a:gd name="connsiteY121" fmla="*/ 8431 h 9877"/>
                <a:gd name="connsiteX122" fmla="*/ 7620 w 9982"/>
                <a:gd name="connsiteY122" fmla="*/ 8375 h 9877"/>
                <a:gd name="connsiteX123" fmla="*/ 7640 w 9982"/>
                <a:gd name="connsiteY123" fmla="*/ 8320 h 9877"/>
                <a:gd name="connsiteX124" fmla="*/ 7464 w 9982"/>
                <a:gd name="connsiteY124" fmla="*/ 8079 h 9877"/>
                <a:gd name="connsiteX125" fmla="*/ 7349 w 9982"/>
                <a:gd name="connsiteY125" fmla="*/ 7986 h 9877"/>
                <a:gd name="connsiteX126" fmla="*/ 7287 w 9982"/>
                <a:gd name="connsiteY126" fmla="*/ 8042 h 9877"/>
                <a:gd name="connsiteX127" fmla="*/ 7256 w 9982"/>
                <a:gd name="connsiteY127" fmla="*/ 7986 h 9877"/>
                <a:gd name="connsiteX128" fmla="*/ 7225 w 9982"/>
                <a:gd name="connsiteY128" fmla="*/ 8116 h 9877"/>
                <a:gd name="connsiteX129" fmla="*/ 7360 w 9982"/>
                <a:gd name="connsiteY129" fmla="*/ 8487 h 9877"/>
                <a:gd name="connsiteX130" fmla="*/ 7204 w 9982"/>
                <a:gd name="connsiteY130" fmla="*/ 8672 h 9877"/>
                <a:gd name="connsiteX131" fmla="*/ 7037 w 9982"/>
                <a:gd name="connsiteY131" fmla="*/ 8598 h 9877"/>
                <a:gd name="connsiteX132" fmla="*/ 6975 w 9982"/>
                <a:gd name="connsiteY132" fmla="*/ 8747 h 9877"/>
                <a:gd name="connsiteX133" fmla="*/ 6902 w 9982"/>
                <a:gd name="connsiteY133" fmla="*/ 8802 h 9877"/>
                <a:gd name="connsiteX134" fmla="*/ 6902 w 9982"/>
                <a:gd name="connsiteY134" fmla="*/ 8728 h 9877"/>
                <a:gd name="connsiteX135" fmla="*/ 6778 w 9982"/>
                <a:gd name="connsiteY135" fmla="*/ 8691 h 9877"/>
                <a:gd name="connsiteX136" fmla="*/ 6694 w 9982"/>
                <a:gd name="connsiteY136" fmla="*/ 8784 h 9877"/>
                <a:gd name="connsiteX137" fmla="*/ 6601 w 9982"/>
                <a:gd name="connsiteY137" fmla="*/ 8802 h 9877"/>
                <a:gd name="connsiteX138" fmla="*/ 6601 w 9982"/>
                <a:gd name="connsiteY138" fmla="*/ 8858 h 9877"/>
                <a:gd name="connsiteX139" fmla="*/ 6538 w 9982"/>
                <a:gd name="connsiteY139" fmla="*/ 8876 h 9877"/>
                <a:gd name="connsiteX140" fmla="*/ 6559 w 9982"/>
                <a:gd name="connsiteY140" fmla="*/ 8913 h 9877"/>
                <a:gd name="connsiteX141" fmla="*/ 6726 w 9982"/>
                <a:gd name="connsiteY141" fmla="*/ 8895 h 9877"/>
                <a:gd name="connsiteX142" fmla="*/ 6726 w 9982"/>
                <a:gd name="connsiteY142" fmla="*/ 8876 h 9877"/>
                <a:gd name="connsiteX143" fmla="*/ 6705 w 9982"/>
                <a:gd name="connsiteY143" fmla="*/ 8839 h 9877"/>
                <a:gd name="connsiteX144" fmla="*/ 6726 w 9982"/>
                <a:gd name="connsiteY144" fmla="*/ 8839 h 9877"/>
                <a:gd name="connsiteX145" fmla="*/ 6778 w 9982"/>
                <a:gd name="connsiteY145" fmla="*/ 8821 h 9877"/>
                <a:gd name="connsiteX146" fmla="*/ 6819 w 9982"/>
                <a:gd name="connsiteY146" fmla="*/ 8951 h 9877"/>
                <a:gd name="connsiteX147" fmla="*/ 7089 w 9982"/>
                <a:gd name="connsiteY147" fmla="*/ 9025 h 9877"/>
                <a:gd name="connsiteX148" fmla="*/ 7089 w 9982"/>
                <a:gd name="connsiteY148" fmla="*/ 9080 h 9877"/>
                <a:gd name="connsiteX149" fmla="*/ 7006 w 9982"/>
                <a:gd name="connsiteY149" fmla="*/ 9470 h 9877"/>
                <a:gd name="connsiteX150" fmla="*/ 6985 w 9982"/>
                <a:gd name="connsiteY150" fmla="*/ 9470 h 9877"/>
                <a:gd name="connsiteX151" fmla="*/ 6965 w 9982"/>
                <a:gd name="connsiteY151" fmla="*/ 9414 h 9877"/>
                <a:gd name="connsiteX152" fmla="*/ 6736 w 9982"/>
                <a:gd name="connsiteY152" fmla="*/ 9377 h 9877"/>
                <a:gd name="connsiteX153" fmla="*/ 6663 w 9982"/>
                <a:gd name="connsiteY153" fmla="*/ 9377 h 9877"/>
                <a:gd name="connsiteX154" fmla="*/ 6580 w 9982"/>
                <a:gd name="connsiteY154" fmla="*/ 9285 h 9877"/>
                <a:gd name="connsiteX155" fmla="*/ 6538 w 9982"/>
                <a:gd name="connsiteY155" fmla="*/ 9322 h 9877"/>
                <a:gd name="connsiteX156" fmla="*/ 6424 w 9982"/>
                <a:gd name="connsiteY156" fmla="*/ 9173 h 9877"/>
                <a:gd name="connsiteX157" fmla="*/ 6414 w 9982"/>
                <a:gd name="connsiteY157" fmla="*/ 9173 h 9877"/>
                <a:gd name="connsiteX158" fmla="*/ 6372 w 9982"/>
                <a:gd name="connsiteY158" fmla="*/ 9173 h 9877"/>
                <a:gd name="connsiteX159" fmla="*/ 6268 w 9982"/>
                <a:gd name="connsiteY159" fmla="*/ 9062 h 9877"/>
                <a:gd name="connsiteX160" fmla="*/ 6237 w 9982"/>
                <a:gd name="connsiteY160" fmla="*/ 9229 h 9877"/>
                <a:gd name="connsiteX161" fmla="*/ 6143 w 9982"/>
                <a:gd name="connsiteY161" fmla="*/ 9396 h 9877"/>
                <a:gd name="connsiteX162" fmla="*/ 6050 w 9982"/>
                <a:gd name="connsiteY162" fmla="*/ 9433 h 9877"/>
                <a:gd name="connsiteX163" fmla="*/ 6050 w 9982"/>
                <a:gd name="connsiteY163" fmla="*/ 9489 h 9877"/>
                <a:gd name="connsiteX164" fmla="*/ 5977 w 9982"/>
                <a:gd name="connsiteY164" fmla="*/ 9618 h 9877"/>
                <a:gd name="connsiteX165" fmla="*/ 5894 w 9982"/>
                <a:gd name="connsiteY165" fmla="*/ 9674 h 9877"/>
                <a:gd name="connsiteX166" fmla="*/ 5790 w 9982"/>
                <a:gd name="connsiteY166" fmla="*/ 9823 h 9877"/>
                <a:gd name="connsiteX167" fmla="*/ 5135 w 9982"/>
                <a:gd name="connsiteY167" fmla="*/ 9674 h 9877"/>
                <a:gd name="connsiteX168" fmla="*/ 5010 w 9982"/>
                <a:gd name="connsiteY168" fmla="*/ 9674 h 9877"/>
                <a:gd name="connsiteX169" fmla="*/ 4782 w 9982"/>
                <a:gd name="connsiteY169" fmla="*/ 9526 h 9877"/>
                <a:gd name="connsiteX170" fmla="*/ 4719 w 9982"/>
                <a:gd name="connsiteY170" fmla="*/ 9396 h 9877"/>
                <a:gd name="connsiteX171" fmla="*/ 4719 w 9982"/>
                <a:gd name="connsiteY171" fmla="*/ 9285 h 9877"/>
                <a:gd name="connsiteX172" fmla="*/ 4657 w 9982"/>
                <a:gd name="connsiteY172" fmla="*/ 9229 h 9877"/>
                <a:gd name="connsiteX173" fmla="*/ 4958 w 9982"/>
                <a:gd name="connsiteY173" fmla="*/ 9099 h 9877"/>
                <a:gd name="connsiteX174" fmla="*/ 5177 w 9982"/>
                <a:gd name="connsiteY174" fmla="*/ 9118 h 9877"/>
                <a:gd name="connsiteX175" fmla="*/ 5530 w 9982"/>
                <a:gd name="connsiteY175" fmla="*/ 9080 h 9877"/>
                <a:gd name="connsiteX176" fmla="*/ 5572 w 9982"/>
                <a:gd name="connsiteY176" fmla="*/ 8988 h 9877"/>
                <a:gd name="connsiteX177" fmla="*/ 5520 w 9982"/>
                <a:gd name="connsiteY177" fmla="*/ 8876 h 9877"/>
                <a:gd name="connsiteX178" fmla="*/ 5322 w 9982"/>
                <a:gd name="connsiteY178" fmla="*/ 8821 h 9877"/>
                <a:gd name="connsiteX179" fmla="*/ 5000 w 9982"/>
                <a:gd name="connsiteY179" fmla="*/ 8635 h 9877"/>
                <a:gd name="connsiteX180" fmla="*/ 4751 w 9982"/>
                <a:gd name="connsiteY180" fmla="*/ 8487 h 9877"/>
                <a:gd name="connsiteX181" fmla="*/ 4875 w 9982"/>
                <a:gd name="connsiteY181" fmla="*/ 8375 h 9877"/>
                <a:gd name="connsiteX182" fmla="*/ 4532 w 9982"/>
                <a:gd name="connsiteY182" fmla="*/ 8171 h 9877"/>
                <a:gd name="connsiteX183" fmla="*/ 4345 w 9982"/>
                <a:gd name="connsiteY183" fmla="*/ 7986 h 9877"/>
                <a:gd name="connsiteX184" fmla="*/ 4148 w 9982"/>
                <a:gd name="connsiteY184" fmla="*/ 7930 h 9877"/>
                <a:gd name="connsiteX185" fmla="*/ 3877 w 9982"/>
                <a:gd name="connsiteY185" fmla="*/ 7912 h 9877"/>
                <a:gd name="connsiteX186" fmla="*/ 3711 w 9982"/>
                <a:gd name="connsiteY186" fmla="*/ 7745 h 9877"/>
                <a:gd name="connsiteX187" fmla="*/ 3534 w 9982"/>
                <a:gd name="connsiteY187" fmla="*/ 7708 h 9877"/>
                <a:gd name="connsiteX188" fmla="*/ 3462 w 9982"/>
                <a:gd name="connsiteY188" fmla="*/ 7503 h 9877"/>
                <a:gd name="connsiteX189" fmla="*/ 3285 w 9982"/>
                <a:gd name="connsiteY189" fmla="*/ 7541 h 9877"/>
                <a:gd name="connsiteX190" fmla="*/ 3233 w 9982"/>
                <a:gd name="connsiteY190" fmla="*/ 7578 h 9877"/>
                <a:gd name="connsiteX191" fmla="*/ 3160 w 9982"/>
                <a:gd name="connsiteY191" fmla="*/ 7578 h 9877"/>
                <a:gd name="connsiteX192" fmla="*/ 3160 w 9982"/>
                <a:gd name="connsiteY192" fmla="*/ 7541 h 9877"/>
                <a:gd name="connsiteX193" fmla="*/ 3191 w 9982"/>
                <a:gd name="connsiteY193" fmla="*/ 7448 h 9877"/>
                <a:gd name="connsiteX194" fmla="*/ 3035 w 9982"/>
                <a:gd name="connsiteY194" fmla="*/ 7411 h 9877"/>
                <a:gd name="connsiteX195" fmla="*/ 2983 w 9982"/>
                <a:gd name="connsiteY195" fmla="*/ 7318 h 9877"/>
                <a:gd name="connsiteX196" fmla="*/ 2879 w 9982"/>
                <a:gd name="connsiteY196" fmla="*/ 7374 h 9877"/>
                <a:gd name="connsiteX197" fmla="*/ 2640 w 9982"/>
                <a:gd name="connsiteY197" fmla="*/ 7355 h 9877"/>
                <a:gd name="connsiteX198" fmla="*/ 2516 w 9982"/>
                <a:gd name="connsiteY198" fmla="*/ 7392 h 9877"/>
                <a:gd name="connsiteX199" fmla="*/ 2464 w 9982"/>
                <a:gd name="connsiteY199" fmla="*/ 7503 h 9877"/>
                <a:gd name="connsiteX200" fmla="*/ 2266 w 9982"/>
                <a:gd name="connsiteY200" fmla="*/ 7541 h 9877"/>
                <a:gd name="connsiteX201" fmla="*/ 2214 w 9982"/>
                <a:gd name="connsiteY201" fmla="*/ 7615 h 9877"/>
                <a:gd name="connsiteX202" fmla="*/ 1933 w 9982"/>
                <a:gd name="connsiteY202" fmla="*/ 7596 h 9877"/>
                <a:gd name="connsiteX203" fmla="*/ 1819 w 9982"/>
                <a:gd name="connsiteY203" fmla="*/ 7466 h 9877"/>
                <a:gd name="connsiteX204" fmla="*/ 1663 w 9982"/>
                <a:gd name="connsiteY204" fmla="*/ 7429 h 9877"/>
                <a:gd name="connsiteX205" fmla="*/ 1715 w 9982"/>
                <a:gd name="connsiteY205" fmla="*/ 7411 h 9877"/>
                <a:gd name="connsiteX206" fmla="*/ 1715 w 9982"/>
                <a:gd name="connsiteY206" fmla="*/ 7392 h 9877"/>
                <a:gd name="connsiteX207" fmla="*/ 1663 w 9982"/>
                <a:gd name="connsiteY207" fmla="*/ 7392 h 9877"/>
                <a:gd name="connsiteX208" fmla="*/ 1549 w 9982"/>
                <a:gd name="connsiteY208" fmla="*/ 7411 h 9877"/>
                <a:gd name="connsiteX209" fmla="*/ 1341 w 9982"/>
                <a:gd name="connsiteY209" fmla="*/ 7336 h 9877"/>
                <a:gd name="connsiteX210" fmla="*/ 1341 w 9982"/>
                <a:gd name="connsiteY210" fmla="*/ 7392 h 9877"/>
                <a:gd name="connsiteX211" fmla="*/ 1289 w 9982"/>
                <a:gd name="connsiteY211" fmla="*/ 7374 h 9877"/>
                <a:gd name="connsiteX212" fmla="*/ 1289 w 9982"/>
                <a:gd name="connsiteY212" fmla="*/ 7318 h 9877"/>
                <a:gd name="connsiteX213" fmla="*/ 1195 w 9982"/>
                <a:gd name="connsiteY213" fmla="*/ 7374 h 9877"/>
                <a:gd name="connsiteX214" fmla="*/ 1175 w 9982"/>
                <a:gd name="connsiteY214" fmla="*/ 7318 h 9877"/>
                <a:gd name="connsiteX215" fmla="*/ 811 w 9982"/>
                <a:gd name="connsiteY215" fmla="*/ 7336 h 9877"/>
                <a:gd name="connsiteX216" fmla="*/ 634 w 9982"/>
                <a:gd name="connsiteY216" fmla="*/ 7318 h 9877"/>
                <a:gd name="connsiteX217" fmla="*/ 593 w 9982"/>
                <a:gd name="connsiteY217" fmla="*/ 7244 h 9877"/>
                <a:gd name="connsiteX218" fmla="*/ 426 w 9982"/>
                <a:gd name="connsiteY218" fmla="*/ 7262 h 9877"/>
                <a:gd name="connsiteX219" fmla="*/ 395 w 9982"/>
                <a:gd name="connsiteY219" fmla="*/ 7207 h 9877"/>
                <a:gd name="connsiteX220" fmla="*/ 291 w 9982"/>
                <a:gd name="connsiteY220" fmla="*/ 7225 h 9877"/>
                <a:gd name="connsiteX221" fmla="*/ 270 w 9982"/>
                <a:gd name="connsiteY221" fmla="*/ 7151 h 9877"/>
                <a:gd name="connsiteX222" fmla="*/ 177 w 9982"/>
                <a:gd name="connsiteY222" fmla="*/ 7151 h 9877"/>
                <a:gd name="connsiteX223" fmla="*/ 42 w 9982"/>
                <a:gd name="connsiteY223" fmla="*/ 7077 h 9877"/>
                <a:gd name="connsiteX224" fmla="*/ 0 w 9982"/>
                <a:gd name="connsiteY224" fmla="*/ 7003 h 9877"/>
                <a:gd name="connsiteX225" fmla="*/ 156 w 9982"/>
                <a:gd name="connsiteY225" fmla="*/ 6965 h 9877"/>
                <a:gd name="connsiteX226" fmla="*/ 374 w 9982"/>
                <a:gd name="connsiteY226" fmla="*/ 7003 h 9877"/>
                <a:gd name="connsiteX227" fmla="*/ 738 w 9982"/>
                <a:gd name="connsiteY227" fmla="*/ 7077 h 9877"/>
                <a:gd name="connsiteX228" fmla="*/ 748 w 9982"/>
                <a:gd name="connsiteY228" fmla="*/ 7003 h 9877"/>
                <a:gd name="connsiteX229" fmla="*/ 686 w 9982"/>
                <a:gd name="connsiteY229" fmla="*/ 6910 h 9877"/>
                <a:gd name="connsiteX230" fmla="*/ 696 w 9982"/>
                <a:gd name="connsiteY230" fmla="*/ 6910 h 9877"/>
                <a:gd name="connsiteX231" fmla="*/ 696 w 9982"/>
                <a:gd name="connsiteY231" fmla="*/ 6891 h 9877"/>
                <a:gd name="connsiteX232" fmla="*/ 800 w 9982"/>
                <a:gd name="connsiteY232" fmla="*/ 6928 h 9877"/>
                <a:gd name="connsiteX233" fmla="*/ 800 w 9982"/>
                <a:gd name="connsiteY233" fmla="*/ 6854 h 9877"/>
                <a:gd name="connsiteX234" fmla="*/ 738 w 9982"/>
                <a:gd name="connsiteY234" fmla="*/ 6836 h 9877"/>
                <a:gd name="connsiteX235" fmla="*/ 738 w 9982"/>
                <a:gd name="connsiteY235" fmla="*/ 6761 h 9877"/>
                <a:gd name="connsiteX236" fmla="*/ 759 w 9982"/>
                <a:gd name="connsiteY236" fmla="*/ 6761 h 9877"/>
                <a:gd name="connsiteX237" fmla="*/ 811 w 9982"/>
                <a:gd name="connsiteY237" fmla="*/ 6798 h 9877"/>
                <a:gd name="connsiteX238" fmla="*/ 811 w 9982"/>
                <a:gd name="connsiteY238" fmla="*/ 6761 h 9877"/>
                <a:gd name="connsiteX239" fmla="*/ 946 w 9982"/>
                <a:gd name="connsiteY239" fmla="*/ 6631 h 9877"/>
                <a:gd name="connsiteX240" fmla="*/ 1102 w 9982"/>
                <a:gd name="connsiteY240" fmla="*/ 6594 h 9877"/>
                <a:gd name="connsiteX241" fmla="*/ 1102 w 9982"/>
                <a:gd name="connsiteY241" fmla="*/ 6576 h 9877"/>
                <a:gd name="connsiteX242" fmla="*/ 925 w 9982"/>
                <a:gd name="connsiteY242" fmla="*/ 6576 h 9877"/>
                <a:gd name="connsiteX243" fmla="*/ 925 w 9982"/>
                <a:gd name="connsiteY243" fmla="*/ 6557 h 9877"/>
                <a:gd name="connsiteX244" fmla="*/ 956 w 9982"/>
                <a:gd name="connsiteY244" fmla="*/ 6502 h 9877"/>
                <a:gd name="connsiteX245" fmla="*/ 1008 w 9982"/>
                <a:gd name="connsiteY245" fmla="*/ 6520 h 9877"/>
                <a:gd name="connsiteX246" fmla="*/ 1040 w 9982"/>
                <a:gd name="connsiteY246" fmla="*/ 6483 h 9877"/>
                <a:gd name="connsiteX247" fmla="*/ 1040 w 9982"/>
                <a:gd name="connsiteY247" fmla="*/ 6465 h 9877"/>
                <a:gd name="connsiteX248" fmla="*/ 988 w 9982"/>
                <a:gd name="connsiteY248" fmla="*/ 6390 h 9877"/>
                <a:gd name="connsiteX249" fmla="*/ 1019 w 9982"/>
                <a:gd name="connsiteY249" fmla="*/ 6390 h 9877"/>
                <a:gd name="connsiteX250" fmla="*/ 1040 w 9982"/>
                <a:gd name="connsiteY250" fmla="*/ 6409 h 9877"/>
                <a:gd name="connsiteX251" fmla="*/ 1050 w 9982"/>
                <a:gd name="connsiteY251" fmla="*/ 6353 h 9877"/>
                <a:gd name="connsiteX252" fmla="*/ 998 w 9982"/>
                <a:gd name="connsiteY252" fmla="*/ 6298 h 9877"/>
                <a:gd name="connsiteX253" fmla="*/ 988 w 9982"/>
                <a:gd name="connsiteY253" fmla="*/ 6335 h 9877"/>
                <a:gd name="connsiteX254" fmla="*/ 988 w 9982"/>
                <a:gd name="connsiteY254" fmla="*/ 6298 h 9877"/>
                <a:gd name="connsiteX255" fmla="*/ 977 w 9982"/>
                <a:gd name="connsiteY255" fmla="*/ 6298 h 9877"/>
                <a:gd name="connsiteX256" fmla="*/ 977 w 9982"/>
                <a:gd name="connsiteY256" fmla="*/ 6279 h 9877"/>
                <a:gd name="connsiteX257" fmla="*/ 1050 w 9982"/>
                <a:gd name="connsiteY257" fmla="*/ 6242 h 9877"/>
                <a:gd name="connsiteX258" fmla="*/ 1050 w 9982"/>
                <a:gd name="connsiteY258" fmla="*/ 6223 h 9877"/>
                <a:gd name="connsiteX259" fmla="*/ 936 w 9982"/>
                <a:gd name="connsiteY259" fmla="*/ 6149 h 9877"/>
                <a:gd name="connsiteX260" fmla="*/ 915 w 9982"/>
                <a:gd name="connsiteY260" fmla="*/ 6205 h 9877"/>
                <a:gd name="connsiteX261" fmla="*/ 842 w 9982"/>
                <a:gd name="connsiteY261" fmla="*/ 6149 h 9877"/>
                <a:gd name="connsiteX262" fmla="*/ 873 w 9982"/>
                <a:gd name="connsiteY262" fmla="*/ 6112 h 9877"/>
                <a:gd name="connsiteX263" fmla="*/ 832 w 9982"/>
                <a:gd name="connsiteY263" fmla="*/ 6112 h 9877"/>
                <a:gd name="connsiteX264" fmla="*/ 707 w 9982"/>
                <a:gd name="connsiteY264" fmla="*/ 6168 h 9877"/>
                <a:gd name="connsiteX265" fmla="*/ 707 w 9982"/>
                <a:gd name="connsiteY265" fmla="*/ 6112 h 9877"/>
                <a:gd name="connsiteX266" fmla="*/ 759 w 9982"/>
                <a:gd name="connsiteY266" fmla="*/ 5964 h 9877"/>
                <a:gd name="connsiteX267" fmla="*/ 738 w 9982"/>
                <a:gd name="connsiteY267" fmla="*/ 5926 h 9877"/>
                <a:gd name="connsiteX268" fmla="*/ 759 w 9982"/>
                <a:gd name="connsiteY268" fmla="*/ 5926 h 9877"/>
                <a:gd name="connsiteX269" fmla="*/ 852 w 9982"/>
                <a:gd name="connsiteY269" fmla="*/ 5889 h 9877"/>
                <a:gd name="connsiteX270" fmla="*/ 884 w 9982"/>
                <a:gd name="connsiteY270" fmla="*/ 5834 h 9877"/>
                <a:gd name="connsiteX271" fmla="*/ 863 w 9982"/>
                <a:gd name="connsiteY271" fmla="*/ 5778 h 9877"/>
                <a:gd name="connsiteX272" fmla="*/ 936 w 9982"/>
                <a:gd name="connsiteY272" fmla="*/ 5759 h 9877"/>
                <a:gd name="connsiteX273" fmla="*/ 936 w 9982"/>
                <a:gd name="connsiteY273" fmla="*/ 5834 h 9877"/>
                <a:gd name="connsiteX274" fmla="*/ 1060 w 9982"/>
                <a:gd name="connsiteY274" fmla="*/ 5834 h 9877"/>
                <a:gd name="connsiteX275" fmla="*/ 1185 w 9982"/>
                <a:gd name="connsiteY275" fmla="*/ 5611 h 9877"/>
                <a:gd name="connsiteX276" fmla="*/ 1383 w 9982"/>
                <a:gd name="connsiteY276" fmla="*/ 5667 h 9877"/>
                <a:gd name="connsiteX277" fmla="*/ 1383 w 9982"/>
                <a:gd name="connsiteY277" fmla="*/ 5685 h 9877"/>
                <a:gd name="connsiteX278" fmla="*/ 1372 w 9982"/>
                <a:gd name="connsiteY278" fmla="*/ 5741 h 9877"/>
                <a:gd name="connsiteX279" fmla="*/ 1351 w 9982"/>
                <a:gd name="connsiteY279" fmla="*/ 5778 h 9877"/>
                <a:gd name="connsiteX280" fmla="*/ 1237 w 9982"/>
                <a:gd name="connsiteY280" fmla="*/ 5815 h 9877"/>
                <a:gd name="connsiteX281" fmla="*/ 1227 w 9982"/>
                <a:gd name="connsiteY281" fmla="*/ 5964 h 9877"/>
                <a:gd name="connsiteX282" fmla="*/ 1247 w 9982"/>
                <a:gd name="connsiteY282" fmla="*/ 5982 h 9877"/>
                <a:gd name="connsiteX283" fmla="*/ 1476 w 9982"/>
                <a:gd name="connsiteY283" fmla="*/ 6186 h 9877"/>
                <a:gd name="connsiteX284" fmla="*/ 1507 w 9982"/>
                <a:gd name="connsiteY284" fmla="*/ 6186 h 9877"/>
                <a:gd name="connsiteX285" fmla="*/ 1580 w 9982"/>
                <a:gd name="connsiteY285" fmla="*/ 6706 h 9877"/>
                <a:gd name="connsiteX286" fmla="*/ 1778 w 9982"/>
                <a:gd name="connsiteY286" fmla="*/ 6502 h 9877"/>
                <a:gd name="connsiteX287" fmla="*/ 1778 w 9982"/>
                <a:gd name="connsiteY287" fmla="*/ 6446 h 9877"/>
                <a:gd name="connsiteX288" fmla="*/ 1705 w 9982"/>
                <a:gd name="connsiteY288" fmla="*/ 6446 h 9877"/>
                <a:gd name="connsiteX289" fmla="*/ 1674 w 9982"/>
                <a:gd name="connsiteY289" fmla="*/ 6372 h 9877"/>
                <a:gd name="connsiteX290" fmla="*/ 1674 w 9982"/>
                <a:gd name="connsiteY290" fmla="*/ 6335 h 9877"/>
                <a:gd name="connsiteX291" fmla="*/ 1684 w 9982"/>
                <a:gd name="connsiteY291" fmla="*/ 6335 h 9877"/>
                <a:gd name="connsiteX292" fmla="*/ 1684 w 9982"/>
                <a:gd name="connsiteY292" fmla="*/ 6316 h 9877"/>
                <a:gd name="connsiteX293" fmla="*/ 1819 w 9982"/>
                <a:gd name="connsiteY293" fmla="*/ 6242 h 9877"/>
                <a:gd name="connsiteX294" fmla="*/ 1798 w 9982"/>
                <a:gd name="connsiteY294" fmla="*/ 6223 h 9877"/>
                <a:gd name="connsiteX295" fmla="*/ 1663 w 9982"/>
                <a:gd name="connsiteY295" fmla="*/ 6186 h 9877"/>
                <a:gd name="connsiteX296" fmla="*/ 1663 w 9982"/>
                <a:gd name="connsiteY296" fmla="*/ 6131 h 9877"/>
                <a:gd name="connsiteX297" fmla="*/ 1611 w 9982"/>
                <a:gd name="connsiteY297" fmla="*/ 6112 h 9877"/>
                <a:gd name="connsiteX298" fmla="*/ 1611 w 9982"/>
                <a:gd name="connsiteY298" fmla="*/ 6112 h 9877"/>
                <a:gd name="connsiteX299" fmla="*/ 1632 w 9982"/>
                <a:gd name="connsiteY299" fmla="*/ 6056 h 9877"/>
                <a:gd name="connsiteX300" fmla="*/ 1549 w 9982"/>
                <a:gd name="connsiteY300" fmla="*/ 5964 h 9877"/>
                <a:gd name="connsiteX301" fmla="*/ 1331 w 9982"/>
                <a:gd name="connsiteY301" fmla="*/ 5908 h 9877"/>
                <a:gd name="connsiteX302" fmla="*/ 1497 w 9982"/>
                <a:gd name="connsiteY302" fmla="*/ 5889 h 9877"/>
                <a:gd name="connsiteX303" fmla="*/ 1518 w 9982"/>
                <a:gd name="connsiteY303" fmla="*/ 5797 h 9877"/>
                <a:gd name="connsiteX304" fmla="*/ 1455 w 9982"/>
                <a:gd name="connsiteY304" fmla="*/ 5667 h 9877"/>
                <a:gd name="connsiteX305" fmla="*/ 1476 w 9982"/>
                <a:gd name="connsiteY305" fmla="*/ 5667 h 9877"/>
                <a:gd name="connsiteX306" fmla="*/ 1819 w 9982"/>
                <a:gd name="connsiteY306" fmla="*/ 5704 h 9877"/>
                <a:gd name="connsiteX307" fmla="*/ 1913 w 9982"/>
                <a:gd name="connsiteY307" fmla="*/ 5593 h 9877"/>
                <a:gd name="connsiteX308" fmla="*/ 1985 w 9982"/>
                <a:gd name="connsiteY308" fmla="*/ 5574 h 9877"/>
                <a:gd name="connsiteX309" fmla="*/ 1913 w 9982"/>
                <a:gd name="connsiteY309" fmla="*/ 5537 h 9877"/>
                <a:gd name="connsiteX310" fmla="*/ 1611 w 9982"/>
                <a:gd name="connsiteY310" fmla="*/ 5648 h 9877"/>
                <a:gd name="connsiteX311" fmla="*/ 1580 w 9982"/>
                <a:gd name="connsiteY311" fmla="*/ 5593 h 9877"/>
                <a:gd name="connsiteX312" fmla="*/ 1601 w 9982"/>
                <a:gd name="connsiteY312" fmla="*/ 5537 h 9877"/>
                <a:gd name="connsiteX313" fmla="*/ 1570 w 9982"/>
                <a:gd name="connsiteY313" fmla="*/ 5444 h 9877"/>
                <a:gd name="connsiteX314" fmla="*/ 1497 w 9982"/>
                <a:gd name="connsiteY314" fmla="*/ 5463 h 9877"/>
                <a:gd name="connsiteX315" fmla="*/ 1255 w 9982"/>
                <a:gd name="connsiteY315" fmla="*/ 5235 h 9877"/>
                <a:gd name="connsiteX316" fmla="*/ 1538 w 9982"/>
                <a:gd name="connsiteY316" fmla="*/ 5221 h 9877"/>
                <a:gd name="connsiteX317" fmla="*/ 1881 w 9982"/>
                <a:gd name="connsiteY317" fmla="*/ 5221 h 9877"/>
                <a:gd name="connsiteX318" fmla="*/ 1985 w 9982"/>
                <a:gd name="connsiteY318" fmla="*/ 5054 h 9877"/>
                <a:gd name="connsiteX319" fmla="*/ 1985 w 9982"/>
                <a:gd name="connsiteY319" fmla="*/ 4999 h 9877"/>
                <a:gd name="connsiteX320" fmla="*/ 2048 w 9982"/>
                <a:gd name="connsiteY320" fmla="*/ 4980 h 9877"/>
                <a:gd name="connsiteX321" fmla="*/ 2079 w 9982"/>
                <a:gd name="connsiteY321" fmla="*/ 5110 h 9877"/>
                <a:gd name="connsiteX322" fmla="*/ 2516 w 9982"/>
                <a:gd name="connsiteY322" fmla="*/ 5129 h 9877"/>
                <a:gd name="connsiteX323" fmla="*/ 2495 w 9982"/>
                <a:gd name="connsiteY323" fmla="*/ 5221 h 9877"/>
                <a:gd name="connsiteX324" fmla="*/ 2526 w 9982"/>
                <a:gd name="connsiteY324" fmla="*/ 5221 h 9877"/>
                <a:gd name="connsiteX325" fmla="*/ 2578 w 9982"/>
                <a:gd name="connsiteY325" fmla="*/ 5184 h 9877"/>
                <a:gd name="connsiteX326" fmla="*/ 2578 w 9982"/>
                <a:gd name="connsiteY326" fmla="*/ 5203 h 9877"/>
                <a:gd name="connsiteX327" fmla="*/ 2557 w 9982"/>
                <a:gd name="connsiteY327" fmla="*/ 5221 h 9877"/>
                <a:gd name="connsiteX328" fmla="*/ 2620 w 9982"/>
                <a:gd name="connsiteY328" fmla="*/ 5221 h 9877"/>
                <a:gd name="connsiteX329" fmla="*/ 2723 w 9982"/>
                <a:gd name="connsiteY329" fmla="*/ 5221 h 9877"/>
                <a:gd name="connsiteX330" fmla="*/ 2723 w 9982"/>
                <a:gd name="connsiteY330" fmla="*/ 5296 h 9877"/>
                <a:gd name="connsiteX331" fmla="*/ 2744 w 9982"/>
                <a:gd name="connsiteY331" fmla="*/ 5296 h 9877"/>
                <a:gd name="connsiteX332" fmla="*/ 2817 w 9982"/>
                <a:gd name="connsiteY332" fmla="*/ 5221 h 9877"/>
                <a:gd name="connsiteX333" fmla="*/ 2817 w 9982"/>
                <a:gd name="connsiteY333" fmla="*/ 5147 h 9877"/>
                <a:gd name="connsiteX334" fmla="*/ 2879 w 9982"/>
                <a:gd name="connsiteY334" fmla="*/ 5147 h 9877"/>
                <a:gd name="connsiteX335" fmla="*/ 2911 w 9982"/>
                <a:gd name="connsiteY335" fmla="*/ 5203 h 9877"/>
                <a:gd name="connsiteX336" fmla="*/ 2911 w 9982"/>
                <a:gd name="connsiteY336" fmla="*/ 5333 h 9877"/>
                <a:gd name="connsiteX337" fmla="*/ 3025 w 9982"/>
                <a:gd name="connsiteY337" fmla="*/ 5333 h 9877"/>
                <a:gd name="connsiteX338" fmla="*/ 3035 w 9982"/>
                <a:gd name="connsiteY338" fmla="*/ 5240 h 9877"/>
                <a:gd name="connsiteX339" fmla="*/ 3035 w 9982"/>
                <a:gd name="connsiteY339" fmla="*/ 5221 h 9877"/>
                <a:gd name="connsiteX340" fmla="*/ 3035 w 9982"/>
                <a:gd name="connsiteY340" fmla="*/ 5221 h 9877"/>
                <a:gd name="connsiteX341" fmla="*/ 3139 w 9982"/>
                <a:gd name="connsiteY341" fmla="*/ 5240 h 9877"/>
                <a:gd name="connsiteX342" fmla="*/ 3160 w 9982"/>
                <a:gd name="connsiteY342" fmla="*/ 5147 h 9877"/>
                <a:gd name="connsiteX343" fmla="*/ 3264 w 9982"/>
                <a:gd name="connsiteY343" fmla="*/ 5184 h 9877"/>
                <a:gd name="connsiteX344" fmla="*/ 3264 w 9982"/>
                <a:gd name="connsiteY344" fmla="*/ 5129 h 9877"/>
                <a:gd name="connsiteX345" fmla="*/ 3441 w 9982"/>
                <a:gd name="connsiteY345" fmla="*/ 5203 h 9877"/>
                <a:gd name="connsiteX346" fmla="*/ 3441 w 9982"/>
                <a:gd name="connsiteY346" fmla="*/ 5129 h 9877"/>
                <a:gd name="connsiteX347" fmla="*/ 3482 w 9982"/>
                <a:gd name="connsiteY347" fmla="*/ 5129 h 9877"/>
                <a:gd name="connsiteX348" fmla="*/ 3482 w 9982"/>
                <a:gd name="connsiteY348" fmla="*/ 5203 h 9877"/>
                <a:gd name="connsiteX349" fmla="*/ 3503 w 9982"/>
                <a:gd name="connsiteY349" fmla="*/ 5203 h 9877"/>
                <a:gd name="connsiteX350" fmla="*/ 3503 w 9982"/>
                <a:gd name="connsiteY350" fmla="*/ 5184 h 9877"/>
                <a:gd name="connsiteX351" fmla="*/ 3514 w 9982"/>
                <a:gd name="connsiteY351" fmla="*/ 5054 h 9877"/>
                <a:gd name="connsiteX352" fmla="*/ 3524 w 9982"/>
                <a:gd name="connsiteY352" fmla="*/ 5054 h 9877"/>
                <a:gd name="connsiteX353" fmla="*/ 3534 w 9982"/>
                <a:gd name="connsiteY353" fmla="*/ 5129 h 9877"/>
                <a:gd name="connsiteX354" fmla="*/ 3617 w 9982"/>
                <a:gd name="connsiteY354" fmla="*/ 5054 h 9877"/>
                <a:gd name="connsiteX355" fmla="*/ 3617 w 9982"/>
                <a:gd name="connsiteY355" fmla="*/ 5092 h 9877"/>
                <a:gd name="connsiteX356" fmla="*/ 3690 w 9982"/>
                <a:gd name="connsiteY356" fmla="*/ 5054 h 9877"/>
                <a:gd name="connsiteX357" fmla="*/ 3690 w 9982"/>
                <a:gd name="connsiteY357" fmla="*/ 5036 h 9877"/>
                <a:gd name="connsiteX358" fmla="*/ 3669 w 9982"/>
                <a:gd name="connsiteY358" fmla="*/ 4999 h 9877"/>
                <a:gd name="connsiteX359" fmla="*/ 3701 w 9982"/>
                <a:gd name="connsiteY359" fmla="*/ 4999 h 9877"/>
                <a:gd name="connsiteX360" fmla="*/ 3742 w 9982"/>
                <a:gd name="connsiteY360" fmla="*/ 5036 h 9877"/>
                <a:gd name="connsiteX361" fmla="*/ 3742 w 9982"/>
                <a:gd name="connsiteY361" fmla="*/ 4999 h 9877"/>
                <a:gd name="connsiteX362" fmla="*/ 3721 w 9982"/>
                <a:gd name="connsiteY362" fmla="*/ 4943 h 9877"/>
                <a:gd name="connsiteX363" fmla="*/ 3825 w 9982"/>
                <a:gd name="connsiteY363" fmla="*/ 4888 h 9877"/>
                <a:gd name="connsiteX364" fmla="*/ 3825 w 9982"/>
                <a:gd name="connsiteY364" fmla="*/ 4869 h 9877"/>
                <a:gd name="connsiteX365" fmla="*/ 3649 w 9982"/>
                <a:gd name="connsiteY365" fmla="*/ 4850 h 9877"/>
                <a:gd name="connsiteX366" fmla="*/ 3659 w 9982"/>
                <a:gd name="connsiteY366" fmla="*/ 4962 h 9877"/>
                <a:gd name="connsiteX367" fmla="*/ 3649 w 9982"/>
                <a:gd name="connsiteY367" fmla="*/ 4962 h 9877"/>
                <a:gd name="connsiteX368" fmla="*/ 3451 w 9982"/>
                <a:gd name="connsiteY368" fmla="*/ 4850 h 9877"/>
                <a:gd name="connsiteX369" fmla="*/ 3451 w 9982"/>
                <a:gd name="connsiteY369" fmla="*/ 4869 h 9877"/>
                <a:gd name="connsiteX370" fmla="*/ 3462 w 9982"/>
                <a:gd name="connsiteY370" fmla="*/ 4869 h 9877"/>
                <a:gd name="connsiteX371" fmla="*/ 3441 w 9982"/>
                <a:gd name="connsiteY371" fmla="*/ 4888 h 9877"/>
                <a:gd name="connsiteX372" fmla="*/ 3389 w 9982"/>
                <a:gd name="connsiteY372" fmla="*/ 4813 h 9877"/>
                <a:gd name="connsiteX373" fmla="*/ 3378 w 9982"/>
                <a:gd name="connsiteY373" fmla="*/ 4776 h 9877"/>
                <a:gd name="connsiteX374" fmla="*/ 3493 w 9982"/>
                <a:gd name="connsiteY374" fmla="*/ 4758 h 9877"/>
                <a:gd name="connsiteX375" fmla="*/ 3493 w 9982"/>
                <a:gd name="connsiteY375" fmla="*/ 4609 h 9877"/>
                <a:gd name="connsiteX376" fmla="*/ 3472 w 9982"/>
                <a:gd name="connsiteY376" fmla="*/ 4609 h 9877"/>
                <a:gd name="connsiteX377" fmla="*/ 3347 w 9982"/>
                <a:gd name="connsiteY377" fmla="*/ 4739 h 9877"/>
                <a:gd name="connsiteX378" fmla="*/ 3326 w 9982"/>
                <a:gd name="connsiteY378" fmla="*/ 4721 h 9877"/>
                <a:gd name="connsiteX379" fmla="*/ 3326 w 9982"/>
                <a:gd name="connsiteY379" fmla="*/ 4646 h 9877"/>
                <a:gd name="connsiteX380" fmla="*/ 3316 w 9982"/>
                <a:gd name="connsiteY380" fmla="*/ 4591 h 9877"/>
                <a:gd name="connsiteX381" fmla="*/ 3243 w 9982"/>
                <a:gd name="connsiteY381" fmla="*/ 4591 h 9877"/>
                <a:gd name="connsiteX382" fmla="*/ 3233 w 9982"/>
                <a:gd name="connsiteY382" fmla="*/ 4535 h 9877"/>
                <a:gd name="connsiteX383" fmla="*/ 3243 w 9982"/>
                <a:gd name="connsiteY383" fmla="*/ 4535 h 9877"/>
                <a:gd name="connsiteX384" fmla="*/ 3243 w 9982"/>
                <a:gd name="connsiteY384" fmla="*/ 4516 h 9877"/>
                <a:gd name="connsiteX385" fmla="*/ 3420 w 9982"/>
                <a:gd name="connsiteY385" fmla="*/ 4424 h 9877"/>
                <a:gd name="connsiteX386" fmla="*/ 3358 w 9982"/>
                <a:gd name="connsiteY386" fmla="*/ 4424 h 9877"/>
                <a:gd name="connsiteX387" fmla="*/ 3337 w 9982"/>
                <a:gd name="connsiteY387" fmla="*/ 4424 h 9877"/>
                <a:gd name="connsiteX388" fmla="*/ 3326 w 9982"/>
                <a:gd name="connsiteY388" fmla="*/ 4424 h 9877"/>
                <a:gd name="connsiteX389" fmla="*/ 3326 w 9982"/>
                <a:gd name="connsiteY389" fmla="*/ 4405 h 9877"/>
                <a:gd name="connsiteX390" fmla="*/ 3430 w 9982"/>
                <a:gd name="connsiteY390" fmla="*/ 4331 h 9877"/>
                <a:gd name="connsiteX391" fmla="*/ 3430 w 9982"/>
                <a:gd name="connsiteY391" fmla="*/ 4331 h 9877"/>
                <a:gd name="connsiteX392" fmla="*/ 3399 w 9982"/>
                <a:gd name="connsiteY392" fmla="*/ 4331 h 9877"/>
                <a:gd name="connsiteX393" fmla="*/ 3378 w 9982"/>
                <a:gd name="connsiteY393" fmla="*/ 4349 h 9877"/>
                <a:gd name="connsiteX394" fmla="*/ 3368 w 9982"/>
                <a:gd name="connsiteY394" fmla="*/ 4312 h 9877"/>
                <a:gd name="connsiteX395" fmla="*/ 3202 w 9982"/>
                <a:gd name="connsiteY395" fmla="*/ 4257 h 9877"/>
                <a:gd name="connsiteX396" fmla="*/ 3150 w 9982"/>
                <a:gd name="connsiteY396" fmla="*/ 4145 h 9877"/>
                <a:gd name="connsiteX397" fmla="*/ 3108 w 9982"/>
                <a:gd name="connsiteY397" fmla="*/ 4201 h 9877"/>
                <a:gd name="connsiteX398" fmla="*/ 3025 w 9982"/>
                <a:gd name="connsiteY398" fmla="*/ 4164 h 9877"/>
                <a:gd name="connsiteX399" fmla="*/ 2879 w 9982"/>
                <a:gd name="connsiteY399" fmla="*/ 4145 h 9877"/>
                <a:gd name="connsiteX400" fmla="*/ 2827 w 9982"/>
                <a:gd name="connsiteY400" fmla="*/ 4183 h 9877"/>
                <a:gd name="connsiteX401" fmla="*/ 2775 w 9982"/>
                <a:gd name="connsiteY401" fmla="*/ 4127 h 9877"/>
                <a:gd name="connsiteX402" fmla="*/ 2703 w 9982"/>
                <a:gd name="connsiteY402" fmla="*/ 4183 h 9877"/>
                <a:gd name="connsiteX403" fmla="*/ 2672 w 9982"/>
                <a:gd name="connsiteY403" fmla="*/ 4127 h 9877"/>
                <a:gd name="connsiteX404" fmla="*/ 2588 w 9982"/>
                <a:gd name="connsiteY404" fmla="*/ 4275 h 9877"/>
                <a:gd name="connsiteX405" fmla="*/ 2391 w 9982"/>
                <a:gd name="connsiteY405" fmla="*/ 4201 h 9877"/>
                <a:gd name="connsiteX406" fmla="*/ 2391 w 9982"/>
                <a:gd name="connsiteY406" fmla="*/ 4164 h 9877"/>
                <a:gd name="connsiteX407" fmla="*/ 2412 w 9982"/>
                <a:gd name="connsiteY407" fmla="*/ 4127 h 9877"/>
                <a:gd name="connsiteX408" fmla="*/ 2339 w 9982"/>
                <a:gd name="connsiteY408" fmla="*/ 4127 h 9877"/>
                <a:gd name="connsiteX409" fmla="*/ 2141 w 9982"/>
                <a:gd name="connsiteY409" fmla="*/ 4220 h 9877"/>
                <a:gd name="connsiteX410" fmla="*/ 2141 w 9982"/>
                <a:gd name="connsiteY410" fmla="*/ 4201 h 9877"/>
                <a:gd name="connsiteX411" fmla="*/ 2162 w 9982"/>
                <a:gd name="connsiteY411" fmla="*/ 4164 h 9877"/>
                <a:gd name="connsiteX412" fmla="*/ 2048 w 9982"/>
                <a:gd name="connsiteY412" fmla="*/ 4164 h 9877"/>
                <a:gd name="connsiteX413" fmla="*/ 1965 w 9982"/>
                <a:gd name="connsiteY413" fmla="*/ 4090 h 9877"/>
                <a:gd name="connsiteX414" fmla="*/ 1840 w 9982"/>
                <a:gd name="connsiteY414" fmla="*/ 4071 h 9877"/>
                <a:gd name="connsiteX415" fmla="*/ 1861 w 9982"/>
                <a:gd name="connsiteY415" fmla="*/ 4071 h 9877"/>
                <a:gd name="connsiteX416" fmla="*/ 1892 w 9982"/>
                <a:gd name="connsiteY416" fmla="*/ 4034 h 9877"/>
                <a:gd name="connsiteX417" fmla="*/ 1881 w 9982"/>
                <a:gd name="connsiteY417" fmla="*/ 3997 h 9877"/>
                <a:gd name="connsiteX418" fmla="*/ 1798 w 9982"/>
                <a:gd name="connsiteY418" fmla="*/ 3941 h 9877"/>
                <a:gd name="connsiteX419" fmla="*/ 1705 w 9982"/>
                <a:gd name="connsiteY419" fmla="*/ 3978 h 9877"/>
                <a:gd name="connsiteX420" fmla="*/ 1476 w 9982"/>
                <a:gd name="connsiteY420" fmla="*/ 3904 h 9877"/>
                <a:gd name="connsiteX421" fmla="*/ 1476 w 9982"/>
                <a:gd name="connsiteY421" fmla="*/ 3774 h 9877"/>
                <a:gd name="connsiteX422" fmla="*/ 1486 w 9982"/>
                <a:gd name="connsiteY422" fmla="*/ 3756 h 9877"/>
                <a:gd name="connsiteX423" fmla="*/ 1622 w 9982"/>
                <a:gd name="connsiteY423" fmla="*/ 3719 h 9877"/>
                <a:gd name="connsiteX424" fmla="*/ 1622 w 9982"/>
                <a:gd name="connsiteY424" fmla="*/ 3756 h 9877"/>
                <a:gd name="connsiteX425" fmla="*/ 1736 w 9982"/>
                <a:gd name="connsiteY425" fmla="*/ 3830 h 9877"/>
                <a:gd name="connsiteX426" fmla="*/ 1746 w 9982"/>
                <a:gd name="connsiteY426" fmla="*/ 3793 h 9877"/>
                <a:gd name="connsiteX427" fmla="*/ 1757 w 9982"/>
                <a:gd name="connsiteY427" fmla="*/ 3830 h 9877"/>
                <a:gd name="connsiteX428" fmla="*/ 1913 w 9982"/>
                <a:gd name="connsiteY428" fmla="*/ 3700 h 9877"/>
                <a:gd name="connsiteX429" fmla="*/ 1996 w 9982"/>
                <a:gd name="connsiteY429" fmla="*/ 3774 h 9877"/>
                <a:gd name="connsiteX430" fmla="*/ 2173 w 9982"/>
                <a:gd name="connsiteY430" fmla="*/ 3737 h 9877"/>
                <a:gd name="connsiteX431" fmla="*/ 2339 w 9982"/>
                <a:gd name="connsiteY431" fmla="*/ 3756 h 9877"/>
                <a:gd name="connsiteX432" fmla="*/ 2339 w 9982"/>
                <a:gd name="connsiteY432" fmla="*/ 3682 h 9877"/>
                <a:gd name="connsiteX433" fmla="*/ 2453 w 9982"/>
                <a:gd name="connsiteY433" fmla="*/ 3682 h 9877"/>
                <a:gd name="connsiteX434" fmla="*/ 2484 w 9982"/>
                <a:gd name="connsiteY434" fmla="*/ 3626 h 9877"/>
                <a:gd name="connsiteX435" fmla="*/ 2484 w 9982"/>
                <a:gd name="connsiteY435" fmla="*/ 3552 h 9877"/>
                <a:gd name="connsiteX436" fmla="*/ 2453 w 9982"/>
                <a:gd name="connsiteY436" fmla="*/ 3552 h 9877"/>
                <a:gd name="connsiteX437" fmla="*/ 2453 w 9982"/>
                <a:gd name="connsiteY437" fmla="*/ 3515 h 9877"/>
                <a:gd name="connsiteX438" fmla="*/ 2443 w 9982"/>
                <a:gd name="connsiteY438" fmla="*/ 3459 h 9877"/>
                <a:gd name="connsiteX439" fmla="*/ 1840 w 9982"/>
                <a:gd name="connsiteY439" fmla="*/ 3459 h 9877"/>
                <a:gd name="connsiteX440" fmla="*/ 1538 w 9982"/>
                <a:gd name="connsiteY440" fmla="*/ 3440 h 9877"/>
                <a:gd name="connsiteX441" fmla="*/ 1694 w 9982"/>
                <a:gd name="connsiteY441" fmla="*/ 3366 h 9877"/>
                <a:gd name="connsiteX442" fmla="*/ 1944 w 9982"/>
                <a:gd name="connsiteY442" fmla="*/ 3385 h 9877"/>
                <a:gd name="connsiteX443" fmla="*/ 1954 w 9982"/>
                <a:gd name="connsiteY443" fmla="*/ 3273 h 9877"/>
                <a:gd name="connsiteX444" fmla="*/ 1996 w 9982"/>
                <a:gd name="connsiteY444" fmla="*/ 3255 h 9877"/>
                <a:gd name="connsiteX445" fmla="*/ 2027 w 9982"/>
                <a:gd name="connsiteY445" fmla="*/ 3311 h 9877"/>
                <a:gd name="connsiteX446" fmla="*/ 2058 w 9982"/>
                <a:gd name="connsiteY446" fmla="*/ 3236 h 9877"/>
                <a:gd name="connsiteX447" fmla="*/ 2058 w 9982"/>
                <a:gd name="connsiteY447" fmla="*/ 3273 h 9877"/>
                <a:gd name="connsiteX448" fmla="*/ 2037 w 9982"/>
                <a:gd name="connsiteY448" fmla="*/ 3311 h 9877"/>
                <a:gd name="connsiteX449" fmla="*/ 2297 w 9982"/>
                <a:gd name="connsiteY449" fmla="*/ 3255 h 9877"/>
                <a:gd name="connsiteX450" fmla="*/ 2308 w 9982"/>
                <a:gd name="connsiteY450" fmla="*/ 3199 h 9877"/>
                <a:gd name="connsiteX451" fmla="*/ 2297 w 9982"/>
                <a:gd name="connsiteY451" fmla="*/ 3181 h 9877"/>
                <a:gd name="connsiteX452" fmla="*/ 1933 w 9982"/>
                <a:gd name="connsiteY452" fmla="*/ 3199 h 9877"/>
                <a:gd name="connsiteX453" fmla="*/ 1923 w 9982"/>
                <a:gd name="connsiteY453" fmla="*/ 3144 h 9877"/>
                <a:gd name="connsiteX454" fmla="*/ 1933 w 9982"/>
                <a:gd name="connsiteY454" fmla="*/ 3125 h 9877"/>
                <a:gd name="connsiteX455" fmla="*/ 2089 w 9982"/>
                <a:gd name="connsiteY455" fmla="*/ 3088 h 9877"/>
                <a:gd name="connsiteX456" fmla="*/ 2058 w 9982"/>
                <a:gd name="connsiteY456" fmla="*/ 3069 h 9877"/>
                <a:gd name="connsiteX457" fmla="*/ 2089 w 9982"/>
                <a:gd name="connsiteY457" fmla="*/ 3051 h 9877"/>
                <a:gd name="connsiteX458" fmla="*/ 2079 w 9982"/>
                <a:gd name="connsiteY458" fmla="*/ 2958 h 9877"/>
                <a:gd name="connsiteX459" fmla="*/ 2027 w 9982"/>
                <a:gd name="connsiteY459" fmla="*/ 2865 h 9877"/>
                <a:gd name="connsiteX460" fmla="*/ 2048 w 9982"/>
                <a:gd name="connsiteY460" fmla="*/ 2828 h 9877"/>
                <a:gd name="connsiteX461" fmla="*/ 2037 w 9982"/>
                <a:gd name="connsiteY461" fmla="*/ 2754 h 9877"/>
                <a:gd name="connsiteX462" fmla="*/ 2089 w 9982"/>
                <a:gd name="connsiteY462" fmla="*/ 2680 h 9877"/>
                <a:gd name="connsiteX463" fmla="*/ 2089 w 9982"/>
                <a:gd name="connsiteY463" fmla="*/ 2735 h 9877"/>
                <a:gd name="connsiteX464" fmla="*/ 2266 w 9982"/>
                <a:gd name="connsiteY464" fmla="*/ 2772 h 9877"/>
                <a:gd name="connsiteX465" fmla="*/ 2277 w 9982"/>
                <a:gd name="connsiteY465" fmla="*/ 2865 h 9877"/>
                <a:gd name="connsiteX466" fmla="*/ 2422 w 9982"/>
                <a:gd name="connsiteY466" fmla="*/ 2847 h 9877"/>
                <a:gd name="connsiteX467" fmla="*/ 2474 w 9982"/>
                <a:gd name="connsiteY467" fmla="*/ 2680 h 9877"/>
                <a:gd name="connsiteX468" fmla="*/ 2318 w 9982"/>
                <a:gd name="connsiteY468" fmla="*/ 2624 h 9877"/>
                <a:gd name="connsiteX469" fmla="*/ 2318 w 9982"/>
                <a:gd name="connsiteY469" fmla="*/ 2568 h 9877"/>
                <a:gd name="connsiteX470" fmla="*/ 2391 w 9982"/>
                <a:gd name="connsiteY470" fmla="*/ 2550 h 9877"/>
                <a:gd name="connsiteX471" fmla="*/ 2391 w 9982"/>
                <a:gd name="connsiteY471" fmla="*/ 2531 h 9877"/>
                <a:gd name="connsiteX472" fmla="*/ 2256 w 9982"/>
                <a:gd name="connsiteY472" fmla="*/ 2420 h 9877"/>
                <a:gd name="connsiteX473" fmla="*/ 2235 w 9982"/>
                <a:gd name="connsiteY473" fmla="*/ 2494 h 9877"/>
                <a:gd name="connsiteX474" fmla="*/ 2235 w 9982"/>
                <a:gd name="connsiteY474" fmla="*/ 2476 h 9877"/>
                <a:gd name="connsiteX475" fmla="*/ 2110 w 9982"/>
                <a:gd name="connsiteY475" fmla="*/ 2327 h 9877"/>
                <a:gd name="connsiteX476" fmla="*/ 2037 w 9982"/>
                <a:gd name="connsiteY476" fmla="*/ 2346 h 9877"/>
                <a:gd name="connsiteX477" fmla="*/ 2037 w 9982"/>
                <a:gd name="connsiteY477" fmla="*/ 2290 h 9877"/>
                <a:gd name="connsiteX478" fmla="*/ 2017 w 9982"/>
                <a:gd name="connsiteY478" fmla="*/ 2253 h 9877"/>
                <a:gd name="connsiteX479" fmla="*/ 1840 w 9982"/>
                <a:gd name="connsiteY479" fmla="*/ 2216 h 9877"/>
                <a:gd name="connsiteX480" fmla="*/ 1830 w 9982"/>
                <a:gd name="connsiteY480" fmla="*/ 2160 h 9877"/>
                <a:gd name="connsiteX481" fmla="*/ 1840 w 9982"/>
                <a:gd name="connsiteY481" fmla="*/ 2142 h 9877"/>
                <a:gd name="connsiteX482" fmla="*/ 2037 w 9982"/>
                <a:gd name="connsiteY482" fmla="*/ 2142 h 9877"/>
                <a:gd name="connsiteX483" fmla="*/ 2100 w 9982"/>
                <a:gd name="connsiteY483" fmla="*/ 2105 h 9877"/>
                <a:gd name="connsiteX484" fmla="*/ 2245 w 9982"/>
                <a:gd name="connsiteY484" fmla="*/ 2142 h 9877"/>
                <a:gd name="connsiteX485" fmla="*/ 2318 w 9982"/>
                <a:gd name="connsiteY485" fmla="*/ 2049 h 9877"/>
                <a:gd name="connsiteX486" fmla="*/ 2568 w 9982"/>
                <a:gd name="connsiteY486" fmla="*/ 1993 h 9877"/>
                <a:gd name="connsiteX487" fmla="*/ 2755 w 9982"/>
                <a:gd name="connsiteY487" fmla="*/ 2105 h 9877"/>
                <a:gd name="connsiteX488" fmla="*/ 3067 w 9982"/>
                <a:gd name="connsiteY488" fmla="*/ 2030 h 9877"/>
                <a:gd name="connsiteX489" fmla="*/ 3067 w 9982"/>
                <a:gd name="connsiteY489" fmla="*/ 2012 h 9877"/>
                <a:gd name="connsiteX490" fmla="*/ 3056 w 9982"/>
                <a:gd name="connsiteY490" fmla="*/ 1975 h 9877"/>
                <a:gd name="connsiteX491" fmla="*/ 3170 w 9982"/>
                <a:gd name="connsiteY491" fmla="*/ 1938 h 9877"/>
                <a:gd name="connsiteX492" fmla="*/ 3150 w 9982"/>
                <a:gd name="connsiteY492" fmla="*/ 1882 h 9877"/>
                <a:gd name="connsiteX493" fmla="*/ 3212 w 9982"/>
                <a:gd name="connsiteY493" fmla="*/ 1882 h 9877"/>
                <a:gd name="connsiteX494" fmla="*/ 3254 w 9982"/>
                <a:gd name="connsiteY494" fmla="*/ 1900 h 9877"/>
                <a:gd name="connsiteX495" fmla="*/ 3285 w 9982"/>
                <a:gd name="connsiteY495" fmla="*/ 1845 h 9877"/>
                <a:gd name="connsiteX496" fmla="*/ 3285 w 9982"/>
                <a:gd name="connsiteY496" fmla="*/ 1826 h 9877"/>
                <a:gd name="connsiteX497" fmla="*/ 3212 w 9982"/>
                <a:gd name="connsiteY497" fmla="*/ 1715 h 9877"/>
                <a:gd name="connsiteX498" fmla="*/ 3222 w 9982"/>
                <a:gd name="connsiteY498" fmla="*/ 1641 h 9877"/>
                <a:gd name="connsiteX499" fmla="*/ 3067 w 9982"/>
                <a:gd name="connsiteY499" fmla="*/ 1567 h 9877"/>
                <a:gd name="connsiteX500" fmla="*/ 3067 w 9982"/>
                <a:gd name="connsiteY500" fmla="*/ 1492 h 9877"/>
                <a:gd name="connsiteX501" fmla="*/ 3035 w 9982"/>
                <a:gd name="connsiteY501" fmla="*/ 1455 h 9877"/>
                <a:gd name="connsiteX502" fmla="*/ 3004 w 9982"/>
                <a:gd name="connsiteY502" fmla="*/ 1492 h 9877"/>
                <a:gd name="connsiteX503" fmla="*/ 2994 w 9982"/>
                <a:gd name="connsiteY503" fmla="*/ 1418 h 9877"/>
                <a:gd name="connsiteX504" fmla="*/ 2879 w 9982"/>
                <a:gd name="connsiteY504" fmla="*/ 1474 h 9877"/>
                <a:gd name="connsiteX505" fmla="*/ 2765 w 9982"/>
                <a:gd name="connsiteY505" fmla="*/ 1400 h 9877"/>
                <a:gd name="connsiteX506" fmla="*/ 2734 w 9982"/>
                <a:gd name="connsiteY506" fmla="*/ 1455 h 9877"/>
                <a:gd name="connsiteX507" fmla="*/ 2703 w 9982"/>
                <a:gd name="connsiteY507" fmla="*/ 1381 h 9877"/>
                <a:gd name="connsiteX508" fmla="*/ 2609 w 9982"/>
                <a:gd name="connsiteY508" fmla="*/ 1418 h 9877"/>
                <a:gd name="connsiteX509" fmla="*/ 2609 w 9982"/>
                <a:gd name="connsiteY509" fmla="*/ 1362 h 9877"/>
                <a:gd name="connsiteX510" fmla="*/ 2536 w 9982"/>
                <a:gd name="connsiteY510" fmla="*/ 1270 h 9877"/>
                <a:gd name="connsiteX511" fmla="*/ 2807 w 9982"/>
                <a:gd name="connsiteY511" fmla="*/ 1047 h 9877"/>
                <a:gd name="connsiteX512" fmla="*/ 2900 w 9982"/>
                <a:gd name="connsiteY512" fmla="*/ 1103 h 9877"/>
                <a:gd name="connsiteX513" fmla="*/ 3035 w 9982"/>
                <a:gd name="connsiteY513" fmla="*/ 1047 h 9877"/>
                <a:gd name="connsiteX514" fmla="*/ 3035 w 9982"/>
                <a:gd name="connsiteY514" fmla="*/ 1103 h 9877"/>
                <a:gd name="connsiteX515" fmla="*/ 3306 w 9982"/>
                <a:gd name="connsiteY515" fmla="*/ 1103 h 9877"/>
                <a:gd name="connsiteX516" fmla="*/ 3306 w 9982"/>
                <a:gd name="connsiteY516" fmla="*/ 1029 h 9877"/>
                <a:gd name="connsiteX517" fmla="*/ 3451 w 9982"/>
                <a:gd name="connsiteY517" fmla="*/ 954 h 9877"/>
                <a:gd name="connsiteX518" fmla="*/ 3493 w 9982"/>
                <a:gd name="connsiteY518" fmla="*/ 862 h 9877"/>
                <a:gd name="connsiteX519" fmla="*/ 3721 w 9982"/>
                <a:gd name="connsiteY519" fmla="*/ 824 h 9877"/>
                <a:gd name="connsiteX520" fmla="*/ 3732 w 9982"/>
                <a:gd name="connsiteY520" fmla="*/ 769 h 9877"/>
                <a:gd name="connsiteX521" fmla="*/ 3763 w 9982"/>
                <a:gd name="connsiteY521" fmla="*/ 769 h 9877"/>
                <a:gd name="connsiteX522" fmla="*/ 3794 w 9982"/>
                <a:gd name="connsiteY522" fmla="*/ 824 h 9877"/>
                <a:gd name="connsiteX523" fmla="*/ 3857 w 9982"/>
                <a:gd name="connsiteY523" fmla="*/ 787 h 9877"/>
                <a:gd name="connsiteX524" fmla="*/ 3919 w 9982"/>
                <a:gd name="connsiteY524" fmla="*/ 824 h 9877"/>
                <a:gd name="connsiteX525" fmla="*/ 4563 w 9982"/>
                <a:gd name="connsiteY525" fmla="*/ 713 h 9877"/>
                <a:gd name="connsiteX526" fmla="*/ 4574 w 9982"/>
                <a:gd name="connsiteY526" fmla="*/ 769 h 9877"/>
                <a:gd name="connsiteX527" fmla="*/ 4699 w 9982"/>
                <a:gd name="connsiteY527" fmla="*/ 769 h 9877"/>
                <a:gd name="connsiteX528" fmla="*/ 4699 w 9982"/>
                <a:gd name="connsiteY528" fmla="*/ 713 h 9877"/>
                <a:gd name="connsiteX529" fmla="*/ 4782 w 9982"/>
                <a:gd name="connsiteY529" fmla="*/ 769 h 9877"/>
                <a:gd name="connsiteX530" fmla="*/ 4886 w 9982"/>
                <a:gd name="connsiteY530" fmla="*/ 732 h 9877"/>
                <a:gd name="connsiteX531" fmla="*/ 4948 w 9982"/>
                <a:gd name="connsiteY531" fmla="*/ 769 h 9877"/>
                <a:gd name="connsiteX532" fmla="*/ 4990 w 9982"/>
                <a:gd name="connsiteY532" fmla="*/ 695 h 9877"/>
                <a:gd name="connsiteX533" fmla="*/ 5073 w 9982"/>
                <a:gd name="connsiteY533" fmla="*/ 676 h 9877"/>
                <a:gd name="connsiteX534" fmla="*/ 5073 w 9982"/>
                <a:gd name="connsiteY534" fmla="*/ 732 h 9877"/>
                <a:gd name="connsiteX535" fmla="*/ 5281 w 9982"/>
                <a:gd name="connsiteY535" fmla="*/ 695 h 9877"/>
                <a:gd name="connsiteX536" fmla="*/ 5468 w 9982"/>
                <a:gd name="connsiteY536" fmla="*/ 769 h 9877"/>
                <a:gd name="connsiteX537" fmla="*/ 5613 w 9982"/>
                <a:gd name="connsiteY537" fmla="*/ 750 h 9877"/>
                <a:gd name="connsiteX538" fmla="*/ 5936 w 9982"/>
                <a:gd name="connsiteY538" fmla="*/ 676 h 9877"/>
                <a:gd name="connsiteX539" fmla="*/ 6133 w 9982"/>
                <a:gd name="connsiteY539" fmla="*/ 602 h 9877"/>
                <a:gd name="connsiteX540" fmla="*/ 6310 w 9982"/>
                <a:gd name="connsiteY540" fmla="*/ 639 h 9877"/>
                <a:gd name="connsiteX541" fmla="*/ 6362 w 9982"/>
                <a:gd name="connsiteY541" fmla="*/ 546 h 9877"/>
                <a:gd name="connsiteX542" fmla="*/ 6455 w 9982"/>
                <a:gd name="connsiteY542" fmla="*/ 565 h 9877"/>
                <a:gd name="connsiteX543" fmla="*/ 6528 w 9982"/>
                <a:gd name="connsiteY543" fmla="*/ 490 h 9877"/>
                <a:gd name="connsiteX544" fmla="*/ 6601 w 9982"/>
                <a:gd name="connsiteY544" fmla="*/ 546 h 9877"/>
                <a:gd name="connsiteX545" fmla="*/ 6892 w 9982"/>
                <a:gd name="connsiteY545" fmla="*/ 565 h 9877"/>
                <a:gd name="connsiteX546" fmla="*/ 7037 w 9982"/>
                <a:gd name="connsiteY546" fmla="*/ 565 h 9877"/>
                <a:gd name="connsiteX547" fmla="*/ 7048 w 9982"/>
                <a:gd name="connsiteY547" fmla="*/ 620 h 9877"/>
                <a:gd name="connsiteX548" fmla="*/ 7245 w 9982"/>
                <a:gd name="connsiteY548" fmla="*/ 583 h 9877"/>
                <a:gd name="connsiteX549" fmla="*/ 7256 w 9982"/>
                <a:gd name="connsiteY549" fmla="*/ 509 h 9877"/>
                <a:gd name="connsiteX550" fmla="*/ 7173 w 9982"/>
                <a:gd name="connsiteY550" fmla="*/ 490 h 9877"/>
                <a:gd name="connsiteX551" fmla="*/ 7214 w 9982"/>
                <a:gd name="connsiteY551" fmla="*/ 398 h 9877"/>
                <a:gd name="connsiteX552" fmla="*/ 7287 w 9982"/>
                <a:gd name="connsiteY552" fmla="*/ 342 h 9877"/>
                <a:gd name="connsiteX553" fmla="*/ 7256 w 9982"/>
                <a:gd name="connsiteY553" fmla="*/ 305 h 9877"/>
                <a:gd name="connsiteX554" fmla="*/ 7193 w 9982"/>
                <a:gd name="connsiteY554" fmla="*/ 342 h 9877"/>
                <a:gd name="connsiteX555" fmla="*/ 7162 w 9982"/>
                <a:gd name="connsiteY555" fmla="*/ 305 h 9877"/>
                <a:gd name="connsiteX556" fmla="*/ 6996 w 9982"/>
                <a:gd name="connsiteY556" fmla="*/ 361 h 9877"/>
                <a:gd name="connsiteX557" fmla="*/ 6996 w 9982"/>
                <a:gd name="connsiteY557" fmla="*/ 305 h 9877"/>
                <a:gd name="connsiteX558" fmla="*/ 6985 w 9982"/>
                <a:gd name="connsiteY558" fmla="*/ 305 h 9877"/>
                <a:gd name="connsiteX559" fmla="*/ 6331 w 9982"/>
                <a:gd name="connsiteY559" fmla="*/ 324 h 9877"/>
                <a:gd name="connsiteX560" fmla="*/ 6320 w 9982"/>
                <a:gd name="connsiteY560" fmla="*/ 268 h 9877"/>
                <a:gd name="connsiteX561" fmla="*/ 6424 w 9982"/>
                <a:gd name="connsiteY561" fmla="*/ 194 h 9877"/>
                <a:gd name="connsiteX562" fmla="*/ 6767 w 9982"/>
                <a:gd name="connsiteY562" fmla="*/ 157 h 9877"/>
                <a:gd name="connsiteX563" fmla="*/ 7266 w 9982"/>
                <a:gd name="connsiteY563" fmla="*/ 119 h 9877"/>
                <a:gd name="connsiteX564" fmla="*/ 7484 w 9982"/>
                <a:gd name="connsiteY564" fmla="*/ 8 h 9877"/>
                <a:gd name="connsiteX565" fmla="*/ 7734 w 9982"/>
                <a:gd name="connsiteY565" fmla="*/ 138 h 9877"/>
                <a:gd name="connsiteX566" fmla="*/ 7796 w 9982"/>
                <a:gd name="connsiteY566" fmla="*/ 45 h 9877"/>
                <a:gd name="connsiteX567" fmla="*/ 7921 w 9982"/>
                <a:gd name="connsiteY567" fmla="*/ 27 h 9877"/>
                <a:gd name="connsiteX568" fmla="*/ 8025 w 9982"/>
                <a:gd name="connsiteY568" fmla="*/ 138 h 9877"/>
                <a:gd name="connsiteX569" fmla="*/ 8046 w 9982"/>
                <a:gd name="connsiteY569" fmla="*/ 101 h 9877"/>
                <a:gd name="connsiteX570" fmla="*/ 8077 w 9982"/>
                <a:gd name="connsiteY570" fmla="*/ 249 h 9877"/>
                <a:gd name="connsiteX571" fmla="*/ 8046 w 9982"/>
                <a:gd name="connsiteY571" fmla="*/ 324 h 9877"/>
                <a:gd name="connsiteX572" fmla="*/ 8046 w 9982"/>
                <a:gd name="connsiteY572" fmla="*/ 416 h 9877"/>
                <a:gd name="connsiteX0" fmla="*/ 8061 w 10000"/>
                <a:gd name="connsiteY0" fmla="*/ 421 h 10000"/>
                <a:gd name="connsiteX1" fmla="*/ 8123 w 10000"/>
                <a:gd name="connsiteY1" fmla="*/ 440 h 10000"/>
                <a:gd name="connsiteX2" fmla="*/ 8134 w 10000"/>
                <a:gd name="connsiteY2" fmla="*/ 515 h 10000"/>
                <a:gd name="connsiteX3" fmla="*/ 8102 w 10000"/>
                <a:gd name="connsiteY3" fmla="*/ 590 h 10000"/>
                <a:gd name="connsiteX4" fmla="*/ 8144 w 10000"/>
                <a:gd name="connsiteY4" fmla="*/ 590 h 10000"/>
                <a:gd name="connsiteX5" fmla="*/ 8154 w 10000"/>
                <a:gd name="connsiteY5" fmla="*/ 647 h 10000"/>
                <a:gd name="connsiteX6" fmla="*/ 8102 w 10000"/>
                <a:gd name="connsiteY6" fmla="*/ 704 h 10000"/>
                <a:gd name="connsiteX7" fmla="*/ 8029 w 10000"/>
                <a:gd name="connsiteY7" fmla="*/ 928 h 10000"/>
                <a:gd name="connsiteX8" fmla="*/ 8123 w 10000"/>
                <a:gd name="connsiteY8" fmla="*/ 1003 h 10000"/>
                <a:gd name="connsiteX9" fmla="*/ 8144 w 10000"/>
                <a:gd name="connsiteY9" fmla="*/ 873 h 10000"/>
                <a:gd name="connsiteX10" fmla="*/ 8154 w 10000"/>
                <a:gd name="connsiteY10" fmla="*/ 873 h 10000"/>
                <a:gd name="connsiteX11" fmla="*/ 8154 w 10000"/>
                <a:gd name="connsiteY11" fmla="*/ 891 h 10000"/>
                <a:gd name="connsiteX12" fmla="*/ 8175 w 10000"/>
                <a:gd name="connsiteY12" fmla="*/ 1210 h 10000"/>
                <a:gd name="connsiteX13" fmla="*/ 8154 w 10000"/>
                <a:gd name="connsiteY13" fmla="*/ 1210 h 10000"/>
                <a:gd name="connsiteX14" fmla="*/ 8123 w 10000"/>
                <a:gd name="connsiteY14" fmla="*/ 1229 h 10000"/>
                <a:gd name="connsiteX15" fmla="*/ 8123 w 10000"/>
                <a:gd name="connsiteY15" fmla="*/ 1286 h 10000"/>
                <a:gd name="connsiteX16" fmla="*/ 7883 w 10000"/>
                <a:gd name="connsiteY16" fmla="*/ 1605 h 10000"/>
                <a:gd name="connsiteX17" fmla="*/ 7925 w 10000"/>
                <a:gd name="connsiteY17" fmla="*/ 1605 h 10000"/>
                <a:gd name="connsiteX18" fmla="*/ 8092 w 10000"/>
                <a:gd name="connsiteY18" fmla="*/ 1587 h 10000"/>
                <a:gd name="connsiteX19" fmla="*/ 8092 w 10000"/>
                <a:gd name="connsiteY19" fmla="*/ 1680 h 10000"/>
                <a:gd name="connsiteX20" fmla="*/ 8165 w 10000"/>
                <a:gd name="connsiteY20" fmla="*/ 1774 h 10000"/>
                <a:gd name="connsiteX21" fmla="*/ 8383 w 10000"/>
                <a:gd name="connsiteY21" fmla="*/ 1680 h 10000"/>
                <a:gd name="connsiteX22" fmla="*/ 8435 w 10000"/>
                <a:gd name="connsiteY22" fmla="*/ 1567 h 10000"/>
                <a:gd name="connsiteX23" fmla="*/ 8497 w 10000"/>
                <a:gd name="connsiteY23" fmla="*/ 1587 h 10000"/>
                <a:gd name="connsiteX24" fmla="*/ 8508 w 10000"/>
                <a:gd name="connsiteY24" fmla="*/ 1530 h 10000"/>
                <a:gd name="connsiteX25" fmla="*/ 8654 w 10000"/>
                <a:gd name="connsiteY25" fmla="*/ 1605 h 10000"/>
                <a:gd name="connsiteX26" fmla="*/ 8601 w 10000"/>
                <a:gd name="connsiteY26" fmla="*/ 1980 h 10000"/>
                <a:gd name="connsiteX27" fmla="*/ 8539 w 10000"/>
                <a:gd name="connsiteY27" fmla="*/ 2075 h 10000"/>
                <a:gd name="connsiteX28" fmla="*/ 8539 w 10000"/>
                <a:gd name="connsiteY28" fmla="*/ 2131 h 10000"/>
                <a:gd name="connsiteX29" fmla="*/ 8831 w 10000"/>
                <a:gd name="connsiteY29" fmla="*/ 2206 h 10000"/>
                <a:gd name="connsiteX30" fmla="*/ 8810 w 10000"/>
                <a:gd name="connsiteY30" fmla="*/ 2769 h 10000"/>
                <a:gd name="connsiteX31" fmla="*/ 8810 w 10000"/>
                <a:gd name="connsiteY31" fmla="*/ 2938 h 10000"/>
                <a:gd name="connsiteX32" fmla="*/ 8779 w 10000"/>
                <a:gd name="connsiteY32" fmla="*/ 2957 h 10000"/>
                <a:gd name="connsiteX33" fmla="*/ 8789 w 10000"/>
                <a:gd name="connsiteY33" fmla="*/ 2995 h 10000"/>
                <a:gd name="connsiteX34" fmla="*/ 8769 w 10000"/>
                <a:gd name="connsiteY34" fmla="*/ 3032 h 10000"/>
                <a:gd name="connsiteX35" fmla="*/ 8956 w 10000"/>
                <a:gd name="connsiteY35" fmla="*/ 3014 h 10000"/>
                <a:gd name="connsiteX36" fmla="*/ 9049 w 10000"/>
                <a:gd name="connsiteY36" fmla="*/ 3164 h 10000"/>
                <a:gd name="connsiteX37" fmla="*/ 9185 w 10000"/>
                <a:gd name="connsiteY37" fmla="*/ 3145 h 10000"/>
                <a:gd name="connsiteX38" fmla="*/ 9185 w 10000"/>
                <a:gd name="connsiteY38" fmla="*/ 3164 h 10000"/>
                <a:gd name="connsiteX39" fmla="*/ 9196 w 10000"/>
                <a:gd name="connsiteY39" fmla="*/ 3164 h 10000"/>
                <a:gd name="connsiteX40" fmla="*/ 9206 w 10000"/>
                <a:gd name="connsiteY40" fmla="*/ 3314 h 10000"/>
                <a:gd name="connsiteX41" fmla="*/ 9237 w 10000"/>
                <a:gd name="connsiteY41" fmla="*/ 3296 h 10000"/>
                <a:gd name="connsiteX42" fmla="*/ 9289 w 10000"/>
                <a:gd name="connsiteY42" fmla="*/ 3070 h 10000"/>
                <a:gd name="connsiteX43" fmla="*/ 9341 w 10000"/>
                <a:gd name="connsiteY43" fmla="*/ 3126 h 10000"/>
                <a:gd name="connsiteX44" fmla="*/ 9362 w 10000"/>
                <a:gd name="connsiteY44" fmla="*/ 3052 h 10000"/>
                <a:gd name="connsiteX45" fmla="*/ 9393 w 10000"/>
                <a:gd name="connsiteY45" fmla="*/ 3052 h 10000"/>
                <a:gd name="connsiteX46" fmla="*/ 9424 w 10000"/>
                <a:gd name="connsiteY46" fmla="*/ 3126 h 10000"/>
                <a:gd name="connsiteX47" fmla="*/ 9414 w 10000"/>
                <a:gd name="connsiteY47" fmla="*/ 3239 h 10000"/>
                <a:gd name="connsiteX48" fmla="*/ 9487 w 10000"/>
                <a:gd name="connsiteY48" fmla="*/ 3314 h 10000"/>
                <a:gd name="connsiteX49" fmla="*/ 9487 w 10000"/>
                <a:gd name="connsiteY49" fmla="*/ 3427 h 10000"/>
                <a:gd name="connsiteX50" fmla="*/ 9528 w 10000"/>
                <a:gd name="connsiteY50" fmla="*/ 3483 h 10000"/>
                <a:gd name="connsiteX51" fmla="*/ 9497 w 10000"/>
                <a:gd name="connsiteY51" fmla="*/ 3596 h 10000"/>
                <a:gd name="connsiteX52" fmla="*/ 9508 w 10000"/>
                <a:gd name="connsiteY52" fmla="*/ 3596 h 10000"/>
                <a:gd name="connsiteX53" fmla="*/ 9539 w 10000"/>
                <a:gd name="connsiteY53" fmla="*/ 3577 h 10000"/>
                <a:gd name="connsiteX54" fmla="*/ 9539 w 10000"/>
                <a:gd name="connsiteY54" fmla="*/ 3689 h 10000"/>
                <a:gd name="connsiteX55" fmla="*/ 9508 w 10000"/>
                <a:gd name="connsiteY55" fmla="*/ 3728 h 10000"/>
                <a:gd name="connsiteX56" fmla="*/ 9487 w 10000"/>
                <a:gd name="connsiteY56" fmla="*/ 3689 h 10000"/>
                <a:gd name="connsiteX57" fmla="*/ 9476 w 10000"/>
                <a:gd name="connsiteY57" fmla="*/ 3746 h 10000"/>
                <a:gd name="connsiteX58" fmla="*/ 9445 w 10000"/>
                <a:gd name="connsiteY58" fmla="*/ 3728 h 10000"/>
                <a:gd name="connsiteX59" fmla="*/ 9352 w 10000"/>
                <a:gd name="connsiteY59" fmla="*/ 3953 h 10000"/>
                <a:gd name="connsiteX60" fmla="*/ 9373 w 10000"/>
                <a:gd name="connsiteY60" fmla="*/ 4347 h 10000"/>
                <a:gd name="connsiteX61" fmla="*/ 9237 w 10000"/>
                <a:gd name="connsiteY61" fmla="*/ 4310 h 10000"/>
                <a:gd name="connsiteX62" fmla="*/ 9196 w 10000"/>
                <a:gd name="connsiteY62" fmla="*/ 4385 h 10000"/>
                <a:gd name="connsiteX63" fmla="*/ 9258 w 10000"/>
                <a:gd name="connsiteY63" fmla="*/ 4572 h 10000"/>
                <a:gd name="connsiteX64" fmla="*/ 9321 w 10000"/>
                <a:gd name="connsiteY64" fmla="*/ 4572 h 10000"/>
                <a:gd name="connsiteX65" fmla="*/ 9321 w 10000"/>
                <a:gd name="connsiteY65" fmla="*/ 4591 h 10000"/>
                <a:gd name="connsiteX66" fmla="*/ 9206 w 10000"/>
                <a:gd name="connsiteY66" fmla="*/ 4686 h 10000"/>
                <a:gd name="connsiteX67" fmla="*/ 9196 w 10000"/>
                <a:gd name="connsiteY67" fmla="*/ 4741 h 10000"/>
                <a:gd name="connsiteX68" fmla="*/ 9331 w 10000"/>
                <a:gd name="connsiteY68" fmla="*/ 4910 h 10000"/>
                <a:gd name="connsiteX69" fmla="*/ 9352 w 10000"/>
                <a:gd name="connsiteY69" fmla="*/ 5005 h 10000"/>
                <a:gd name="connsiteX70" fmla="*/ 9487 w 10000"/>
                <a:gd name="connsiteY70" fmla="*/ 5136 h 10000"/>
                <a:gd name="connsiteX71" fmla="*/ 9456 w 10000"/>
                <a:gd name="connsiteY71" fmla="*/ 5494 h 10000"/>
                <a:gd name="connsiteX72" fmla="*/ 9570 w 10000"/>
                <a:gd name="connsiteY72" fmla="*/ 5437 h 10000"/>
                <a:gd name="connsiteX73" fmla="*/ 9570 w 10000"/>
                <a:gd name="connsiteY73" fmla="*/ 5380 h 10000"/>
                <a:gd name="connsiteX74" fmla="*/ 9549 w 10000"/>
                <a:gd name="connsiteY74" fmla="*/ 5324 h 10000"/>
                <a:gd name="connsiteX75" fmla="*/ 9580 w 10000"/>
                <a:gd name="connsiteY75" fmla="*/ 5324 h 10000"/>
                <a:gd name="connsiteX76" fmla="*/ 9664 w 10000"/>
                <a:gd name="connsiteY76" fmla="*/ 5399 h 10000"/>
                <a:gd name="connsiteX77" fmla="*/ 9664 w 10000"/>
                <a:gd name="connsiteY77" fmla="*/ 5474 h 10000"/>
                <a:gd name="connsiteX78" fmla="*/ 9987 w 10000"/>
                <a:gd name="connsiteY78" fmla="*/ 5793 h 10000"/>
                <a:gd name="connsiteX79" fmla="*/ 9976 w 10000"/>
                <a:gd name="connsiteY79" fmla="*/ 6151 h 10000"/>
                <a:gd name="connsiteX80" fmla="*/ 9924 w 10000"/>
                <a:gd name="connsiteY80" fmla="*/ 6056 h 10000"/>
                <a:gd name="connsiteX81" fmla="*/ 9748 w 10000"/>
                <a:gd name="connsiteY81" fmla="*/ 6094 h 10000"/>
                <a:gd name="connsiteX82" fmla="*/ 9362 w 10000"/>
                <a:gd name="connsiteY82" fmla="*/ 6188 h 10000"/>
                <a:gd name="connsiteX83" fmla="*/ 9331 w 10000"/>
                <a:gd name="connsiteY83" fmla="*/ 6526 h 10000"/>
                <a:gd name="connsiteX84" fmla="*/ 9289 w 10000"/>
                <a:gd name="connsiteY84" fmla="*/ 6564 h 10000"/>
                <a:gd name="connsiteX85" fmla="*/ 9289 w 10000"/>
                <a:gd name="connsiteY85" fmla="*/ 6977 h 10000"/>
                <a:gd name="connsiteX86" fmla="*/ 9393 w 10000"/>
                <a:gd name="connsiteY86" fmla="*/ 7014 h 10000"/>
                <a:gd name="connsiteX87" fmla="*/ 9383 w 10000"/>
                <a:gd name="connsiteY87" fmla="*/ 7052 h 10000"/>
                <a:gd name="connsiteX88" fmla="*/ 9237 w 10000"/>
                <a:gd name="connsiteY88" fmla="*/ 7409 h 10000"/>
                <a:gd name="connsiteX89" fmla="*/ 9227 w 10000"/>
                <a:gd name="connsiteY89" fmla="*/ 7672 h 10000"/>
                <a:gd name="connsiteX90" fmla="*/ 9258 w 10000"/>
                <a:gd name="connsiteY90" fmla="*/ 7860 h 10000"/>
                <a:gd name="connsiteX91" fmla="*/ 9206 w 10000"/>
                <a:gd name="connsiteY91" fmla="*/ 7916 h 10000"/>
                <a:gd name="connsiteX92" fmla="*/ 9101 w 10000"/>
                <a:gd name="connsiteY92" fmla="*/ 7728 h 10000"/>
                <a:gd name="connsiteX93" fmla="*/ 8925 w 10000"/>
                <a:gd name="connsiteY93" fmla="*/ 7578 h 10000"/>
                <a:gd name="connsiteX94" fmla="*/ 8925 w 10000"/>
                <a:gd name="connsiteY94" fmla="*/ 7541 h 10000"/>
                <a:gd name="connsiteX95" fmla="*/ 8966 w 10000"/>
                <a:gd name="connsiteY95" fmla="*/ 7541 h 10000"/>
                <a:gd name="connsiteX96" fmla="*/ 8966 w 10000"/>
                <a:gd name="connsiteY96" fmla="*/ 7522 h 10000"/>
                <a:gd name="connsiteX97" fmla="*/ 8945 w 10000"/>
                <a:gd name="connsiteY97" fmla="*/ 7522 h 10000"/>
                <a:gd name="connsiteX98" fmla="*/ 8883 w 10000"/>
                <a:gd name="connsiteY98" fmla="*/ 7541 h 10000"/>
                <a:gd name="connsiteX99" fmla="*/ 8904 w 10000"/>
                <a:gd name="connsiteY99" fmla="*/ 7616 h 10000"/>
                <a:gd name="connsiteX100" fmla="*/ 8862 w 10000"/>
                <a:gd name="connsiteY100" fmla="*/ 7635 h 10000"/>
                <a:gd name="connsiteX101" fmla="*/ 8966 w 10000"/>
                <a:gd name="connsiteY101" fmla="*/ 7916 h 10000"/>
                <a:gd name="connsiteX102" fmla="*/ 8966 w 10000"/>
                <a:gd name="connsiteY102" fmla="*/ 8123 h 10000"/>
                <a:gd name="connsiteX103" fmla="*/ 8904 w 10000"/>
                <a:gd name="connsiteY103" fmla="*/ 8235 h 10000"/>
                <a:gd name="connsiteX104" fmla="*/ 8727 w 10000"/>
                <a:gd name="connsiteY104" fmla="*/ 8217 h 10000"/>
                <a:gd name="connsiteX105" fmla="*/ 8665 w 10000"/>
                <a:gd name="connsiteY105" fmla="*/ 8123 h 10000"/>
                <a:gd name="connsiteX106" fmla="*/ 8601 w 10000"/>
                <a:gd name="connsiteY106" fmla="*/ 8180 h 10000"/>
                <a:gd name="connsiteX107" fmla="*/ 8644 w 10000"/>
                <a:gd name="connsiteY107" fmla="*/ 8573 h 10000"/>
                <a:gd name="connsiteX108" fmla="*/ 8613 w 10000"/>
                <a:gd name="connsiteY108" fmla="*/ 8648 h 10000"/>
                <a:gd name="connsiteX109" fmla="*/ 8414 w 10000"/>
                <a:gd name="connsiteY109" fmla="*/ 8668 h 10000"/>
                <a:gd name="connsiteX110" fmla="*/ 8269 w 10000"/>
                <a:gd name="connsiteY110" fmla="*/ 8235 h 10000"/>
                <a:gd name="connsiteX111" fmla="*/ 8258 w 10000"/>
                <a:gd name="connsiteY111" fmla="*/ 7991 h 10000"/>
                <a:gd name="connsiteX112" fmla="*/ 8217 w 10000"/>
                <a:gd name="connsiteY112" fmla="*/ 7991 h 10000"/>
                <a:gd name="connsiteX113" fmla="*/ 8039 w 10000"/>
                <a:gd name="connsiteY113" fmla="*/ 7991 h 10000"/>
                <a:gd name="connsiteX114" fmla="*/ 7935 w 10000"/>
                <a:gd name="connsiteY114" fmla="*/ 7766 h 10000"/>
                <a:gd name="connsiteX115" fmla="*/ 7841 w 10000"/>
                <a:gd name="connsiteY115" fmla="*/ 7710 h 10000"/>
                <a:gd name="connsiteX116" fmla="*/ 7779 w 10000"/>
                <a:gd name="connsiteY116" fmla="*/ 7785 h 10000"/>
                <a:gd name="connsiteX117" fmla="*/ 7789 w 10000"/>
                <a:gd name="connsiteY117" fmla="*/ 8104 h 10000"/>
                <a:gd name="connsiteX118" fmla="*/ 7748 w 10000"/>
                <a:gd name="connsiteY118" fmla="*/ 8404 h 10000"/>
                <a:gd name="connsiteX119" fmla="*/ 7686 w 10000"/>
                <a:gd name="connsiteY119" fmla="*/ 8424 h 10000"/>
                <a:gd name="connsiteX120" fmla="*/ 7644 w 10000"/>
                <a:gd name="connsiteY120" fmla="*/ 8536 h 10000"/>
                <a:gd name="connsiteX121" fmla="*/ 7634 w 10000"/>
                <a:gd name="connsiteY121" fmla="*/ 8536 h 10000"/>
                <a:gd name="connsiteX122" fmla="*/ 7634 w 10000"/>
                <a:gd name="connsiteY122" fmla="*/ 8479 h 10000"/>
                <a:gd name="connsiteX123" fmla="*/ 7654 w 10000"/>
                <a:gd name="connsiteY123" fmla="*/ 8424 h 10000"/>
                <a:gd name="connsiteX124" fmla="*/ 7477 w 10000"/>
                <a:gd name="connsiteY124" fmla="*/ 8180 h 10000"/>
                <a:gd name="connsiteX125" fmla="*/ 7362 w 10000"/>
                <a:gd name="connsiteY125" fmla="*/ 8085 h 10000"/>
                <a:gd name="connsiteX126" fmla="*/ 7300 w 10000"/>
                <a:gd name="connsiteY126" fmla="*/ 8142 h 10000"/>
                <a:gd name="connsiteX127" fmla="*/ 7269 w 10000"/>
                <a:gd name="connsiteY127" fmla="*/ 8085 h 10000"/>
                <a:gd name="connsiteX128" fmla="*/ 7238 w 10000"/>
                <a:gd name="connsiteY128" fmla="*/ 8217 h 10000"/>
                <a:gd name="connsiteX129" fmla="*/ 7373 w 10000"/>
                <a:gd name="connsiteY129" fmla="*/ 8593 h 10000"/>
                <a:gd name="connsiteX130" fmla="*/ 7217 w 10000"/>
                <a:gd name="connsiteY130" fmla="*/ 8780 h 10000"/>
                <a:gd name="connsiteX131" fmla="*/ 7050 w 10000"/>
                <a:gd name="connsiteY131" fmla="*/ 8705 h 10000"/>
                <a:gd name="connsiteX132" fmla="*/ 6988 w 10000"/>
                <a:gd name="connsiteY132" fmla="*/ 8856 h 10000"/>
                <a:gd name="connsiteX133" fmla="*/ 6914 w 10000"/>
                <a:gd name="connsiteY133" fmla="*/ 8912 h 10000"/>
                <a:gd name="connsiteX134" fmla="*/ 6914 w 10000"/>
                <a:gd name="connsiteY134" fmla="*/ 8837 h 10000"/>
                <a:gd name="connsiteX135" fmla="*/ 6790 w 10000"/>
                <a:gd name="connsiteY135" fmla="*/ 8799 h 10000"/>
                <a:gd name="connsiteX136" fmla="*/ 6706 w 10000"/>
                <a:gd name="connsiteY136" fmla="*/ 8893 h 10000"/>
                <a:gd name="connsiteX137" fmla="*/ 6613 w 10000"/>
                <a:gd name="connsiteY137" fmla="*/ 8912 h 10000"/>
                <a:gd name="connsiteX138" fmla="*/ 6613 w 10000"/>
                <a:gd name="connsiteY138" fmla="*/ 8968 h 10000"/>
                <a:gd name="connsiteX139" fmla="*/ 6550 w 10000"/>
                <a:gd name="connsiteY139" fmla="*/ 8987 h 10000"/>
                <a:gd name="connsiteX140" fmla="*/ 6571 w 10000"/>
                <a:gd name="connsiteY140" fmla="*/ 9024 h 10000"/>
                <a:gd name="connsiteX141" fmla="*/ 6738 w 10000"/>
                <a:gd name="connsiteY141" fmla="*/ 9006 h 10000"/>
                <a:gd name="connsiteX142" fmla="*/ 6738 w 10000"/>
                <a:gd name="connsiteY142" fmla="*/ 8987 h 10000"/>
                <a:gd name="connsiteX143" fmla="*/ 6717 w 10000"/>
                <a:gd name="connsiteY143" fmla="*/ 8949 h 10000"/>
                <a:gd name="connsiteX144" fmla="*/ 6738 w 10000"/>
                <a:gd name="connsiteY144" fmla="*/ 8949 h 10000"/>
                <a:gd name="connsiteX145" fmla="*/ 6790 w 10000"/>
                <a:gd name="connsiteY145" fmla="*/ 8931 h 10000"/>
                <a:gd name="connsiteX146" fmla="*/ 6831 w 10000"/>
                <a:gd name="connsiteY146" fmla="*/ 9062 h 10000"/>
                <a:gd name="connsiteX147" fmla="*/ 7102 w 10000"/>
                <a:gd name="connsiteY147" fmla="*/ 9137 h 10000"/>
                <a:gd name="connsiteX148" fmla="*/ 7102 w 10000"/>
                <a:gd name="connsiteY148" fmla="*/ 9193 h 10000"/>
                <a:gd name="connsiteX149" fmla="*/ 7019 w 10000"/>
                <a:gd name="connsiteY149" fmla="*/ 9588 h 10000"/>
                <a:gd name="connsiteX150" fmla="*/ 6998 w 10000"/>
                <a:gd name="connsiteY150" fmla="*/ 9588 h 10000"/>
                <a:gd name="connsiteX151" fmla="*/ 6978 w 10000"/>
                <a:gd name="connsiteY151" fmla="*/ 9531 h 10000"/>
                <a:gd name="connsiteX152" fmla="*/ 6748 w 10000"/>
                <a:gd name="connsiteY152" fmla="*/ 9494 h 10000"/>
                <a:gd name="connsiteX153" fmla="*/ 6675 w 10000"/>
                <a:gd name="connsiteY153" fmla="*/ 9494 h 10000"/>
                <a:gd name="connsiteX154" fmla="*/ 6592 w 10000"/>
                <a:gd name="connsiteY154" fmla="*/ 9401 h 10000"/>
                <a:gd name="connsiteX155" fmla="*/ 6550 w 10000"/>
                <a:gd name="connsiteY155" fmla="*/ 9438 h 10000"/>
                <a:gd name="connsiteX156" fmla="*/ 6436 w 10000"/>
                <a:gd name="connsiteY156" fmla="*/ 9287 h 10000"/>
                <a:gd name="connsiteX157" fmla="*/ 6426 w 10000"/>
                <a:gd name="connsiteY157" fmla="*/ 9287 h 10000"/>
                <a:gd name="connsiteX158" fmla="*/ 6383 w 10000"/>
                <a:gd name="connsiteY158" fmla="*/ 9287 h 10000"/>
                <a:gd name="connsiteX159" fmla="*/ 6279 w 10000"/>
                <a:gd name="connsiteY159" fmla="*/ 9175 h 10000"/>
                <a:gd name="connsiteX160" fmla="*/ 6248 w 10000"/>
                <a:gd name="connsiteY160" fmla="*/ 9344 h 10000"/>
                <a:gd name="connsiteX161" fmla="*/ 6154 w 10000"/>
                <a:gd name="connsiteY161" fmla="*/ 9513 h 10000"/>
                <a:gd name="connsiteX162" fmla="*/ 6061 w 10000"/>
                <a:gd name="connsiteY162" fmla="*/ 9550 h 10000"/>
                <a:gd name="connsiteX163" fmla="*/ 6061 w 10000"/>
                <a:gd name="connsiteY163" fmla="*/ 9607 h 10000"/>
                <a:gd name="connsiteX164" fmla="*/ 5988 w 10000"/>
                <a:gd name="connsiteY164" fmla="*/ 9738 h 10000"/>
                <a:gd name="connsiteX165" fmla="*/ 5905 w 10000"/>
                <a:gd name="connsiteY165" fmla="*/ 9794 h 10000"/>
                <a:gd name="connsiteX166" fmla="*/ 5800 w 10000"/>
                <a:gd name="connsiteY166" fmla="*/ 9945 h 10000"/>
                <a:gd name="connsiteX167" fmla="*/ 5144 w 10000"/>
                <a:gd name="connsiteY167" fmla="*/ 9794 h 10000"/>
                <a:gd name="connsiteX168" fmla="*/ 5019 w 10000"/>
                <a:gd name="connsiteY168" fmla="*/ 9794 h 10000"/>
                <a:gd name="connsiteX169" fmla="*/ 4791 w 10000"/>
                <a:gd name="connsiteY169" fmla="*/ 9645 h 10000"/>
                <a:gd name="connsiteX170" fmla="*/ 4728 w 10000"/>
                <a:gd name="connsiteY170" fmla="*/ 9513 h 10000"/>
                <a:gd name="connsiteX171" fmla="*/ 4728 w 10000"/>
                <a:gd name="connsiteY171" fmla="*/ 9401 h 10000"/>
                <a:gd name="connsiteX172" fmla="*/ 4665 w 10000"/>
                <a:gd name="connsiteY172" fmla="*/ 9344 h 10000"/>
                <a:gd name="connsiteX173" fmla="*/ 4967 w 10000"/>
                <a:gd name="connsiteY173" fmla="*/ 9212 h 10000"/>
                <a:gd name="connsiteX174" fmla="*/ 5186 w 10000"/>
                <a:gd name="connsiteY174" fmla="*/ 9232 h 10000"/>
                <a:gd name="connsiteX175" fmla="*/ 5540 w 10000"/>
                <a:gd name="connsiteY175" fmla="*/ 9193 h 10000"/>
                <a:gd name="connsiteX176" fmla="*/ 5582 w 10000"/>
                <a:gd name="connsiteY176" fmla="*/ 9100 h 10000"/>
                <a:gd name="connsiteX177" fmla="*/ 5530 w 10000"/>
                <a:gd name="connsiteY177" fmla="*/ 8987 h 10000"/>
                <a:gd name="connsiteX178" fmla="*/ 5332 w 10000"/>
                <a:gd name="connsiteY178" fmla="*/ 8931 h 10000"/>
                <a:gd name="connsiteX179" fmla="*/ 5009 w 10000"/>
                <a:gd name="connsiteY179" fmla="*/ 8743 h 10000"/>
                <a:gd name="connsiteX180" fmla="*/ 4760 w 10000"/>
                <a:gd name="connsiteY180" fmla="*/ 8593 h 10000"/>
                <a:gd name="connsiteX181" fmla="*/ 4884 w 10000"/>
                <a:gd name="connsiteY181" fmla="*/ 8479 h 10000"/>
                <a:gd name="connsiteX182" fmla="*/ 4540 w 10000"/>
                <a:gd name="connsiteY182" fmla="*/ 8273 h 10000"/>
                <a:gd name="connsiteX183" fmla="*/ 4353 w 10000"/>
                <a:gd name="connsiteY183" fmla="*/ 8085 h 10000"/>
                <a:gd name="connsiteX184" fmla="*/ 4155 w 10000"/>
                <a:gd name="connsiteY184" fmla="*/ 8029 h 10000"/>
                <a:gd name="connsiteX185" fmla="*/ 3884 w 10000"/>
                <a:gd name="connsiteY185" fmla="*/ 8011 h 10000"/>
                <a:gd name="connsiteX186" fmla="*/ 3718 w 10000"/>
                <a:gd name="connsiteY186" fmla="*/ 7841 h 10000"/>
                <a:gd name="connsiteX187" fmla="*/ 3540 w 10000"/>
                <a:gd name="connsiteY187" fmla="*/ 7804 h 10000"/>
                <a:gd name="connsiteX188" fmla="*/ 3468 w 10000"/>
                <a:gd name="connsiteY188" fmla="*/ 7596 h 10000"/>
                <a:gd name="connsiteX189" fmla="*/ 3291 w 10000"/>
                <a:gd name="connsiteY189" fmla="*/ 7635 h 10000"/>
                <a:gd name="connsiteX190" fmla="*/ 3239 w 10000"/>
                <a:gd name="connsiteY190" fmla="*/ 7672 h 10000"/>
                <a:gd name="connsiteX191" fmla="*/ 3166 w 10000"/>
                <a:gd name="connsiteY191" fmla="*/ 7672 h 10000"/>
                <a:gd name="connsiteX192" fmla="*/ 3166 w 10000"/>
                <a:gd name="connsiteY192" fmla="*/ 7635 h 10000"/>
                <a:gd name="connsiteX193" fmla="*/ 3197 w 10000"/>
                <a:gd name="connsiteY193" fmla="*/ 7541 h 10000"/>
                <a:gd name="connsiteX194" fmla="*/ 3040 w 10000"/>
                <a:gd name="connsiteY194" fmla="*/ 7503 h 10000"/>
                <a:gd name="connsiteX195" fmla="*/ 2988 w 10000"/>
                <a:gd name="connsiteY195" fmla="*/ 7409 h 10000"/>
                <a:gd name="connsiteX196" fmla="*/ 2884 w 10000"/>
                <a:gd name="connsiteY196" fmla="*/ 7466 h 10000"/>
                <a:gd name="connsiteX197" fmla="*/ 2645 w 10000"/>
                <a:gd name="connsiteY197" fmla="*/ 7447 h 10000"/>
                <a:gd name="connsiteX198" fmla="*/ 2521 w 10000"/>
                <a:gd name="connsiteY198" fmla="*/ 7484 h 10000"/>
                <a:gd name="connsiteX199" fmla="*/ 2468 w 10000"/>
                <a:gd name="connsiteY199" fmla="*/ 7596 h 10000"/>
                <a:gd name="connsiteX200" fmla="*/ 2270 w 10000"/>
                <a:gd name="connsiteY200" fmla="*/ 7635 h 10000"/>
                <a:gd name="connsiteX201" fmla="*/ 2218 w 10000"/>
                <a:gd name="connsiteY201" fmla="*/ 7710 h 10000"/>
                <a:gd name="connsiteX202" fmla="*/ 1936 w 10000"/>
                <a:gd name="connsiteY202" fmla="*/ 7691 h 10000"/>
                <a:gd name="connsiteX203" fmla="*/ 1822 w 10000"/>
                <a:gd name="connsiteY203" fmla="*/ 7559 h 10000"/>
                <a:gd name="connsiteX204" fmla="*/ 1666 w 10000"/>
                <a:gd name="connsiteY204" fmla="*/ 7522 h 10000"/>
                <a:gd name="connsiteX205" fmla="*/ 1718 w 10000"/>
                <a:gd name="connsiteY205" fmla="*/ 7503 h 10000"/>
                <a:gd name="connsiteX206" fmla="*/ 1718 w 10000"/>
                <a:gd name="connsiteY206" fmla="*/ 7484 h 10000"/>
                <a:gd name="connsiteX207" fmla="*/ 1666 w 10000"/>
                <a:gd name="connsiteY207" fmla="*/ 7484 h 10000"/>
                <a:gd name="connsiteX208" fmla="*/ 1552 w 10000"/>
                <a:gd name="connsiteY208" fmla="*/ 7503 h 10000"/>
                <a:gd name="connsiteX209" fmla="*/ 1343 w 10000"/>
                <a:gd name="connsiteY209" fmla="*/ 7427 h 10000"/>
                <a:gd name="connsiteX210" fmla="*/ 1343 w 10000"/>
                <a:gd name="connsiteY210" fmla="*/ 7484 h 10000"/>
                <a:gd name="connsiteX211" fmla="*/ 1291 w 10000"/>
                <a:gd name="connsiteY211" fmla="*/ 7466 h 10000"/>
                <a:gd name="connsiteX212" fmla="*/ 1291 w 10000"/>
                <a:gd name="connsiteY212" fmla="*/ 7409 h 10000"/>
                <a:gd name="connsiteX213" fmla="*/ 1197 w 10000"/>
                <a:gd name="connsiteY213" fmla="*/ 7466 h 10000"/>
                <a:gd name="connsiteX214" fmla="*/ 1177 w 10000"/>
                <a:gd name="connsiteY214" fmla="*/ 7409 h 10000"/>
                <a:gd name="connsiteX215" fmla="*/ 812 w 10000"/>
                <a:gd name="connsiteY215" fmla="*/ 7427 h 10000"/>
                <a:gd name="connsiteX216" fmla="*/ 635 w 10000"/>
                <a:gd name="connsiteY216" fmla="*/ 7409 h 10000"/>
                <a:gd name="connsiteX217" fmla="*/ 594 w 10000"/>
                <a:gd name="connsiteY217" fmla="*/ 7334 h 10000"/>
                <a:gd name="connsiteX218" fmla="*/ 427 w 10000"/>
                <a:gd name="connsiteY218" fmla="*/ 7352 h 10000"/>
                <a:gd name="connsiteX219" fmla="*/ 396 w 10000"/>
                <a:gd name="connsiteY219" fmla="*/ 7297 h 10000"/>
                <a:gd name="connsiteX220" fmla="*/ 292 w 10000"/>
                <a:gd name="connsiteY220" fmla="*/ 7315 h 10000"/>
                <a:gd name="connsiteX221" fmla="*/ 270 w 10000"/>
                <a:gd name="connsiteY221" fmla="*/ 7240 h 10000"/>
                <a:gd name="connsiteX222" fmla="*/ 177 w 10000"/>
                <a:gd name="connsiteY222" fmla="*/ 7240 h 10000"/>
                <a:gd name="connsiteX223" fmla="*/ 42 w 10000"/>
                <a:gd name="connsiteY223" fmla="*/ 7165 h 10000"/>
                <a:gd name="connsiteX224" fmla="*/ 0 w 10000"/>
                <a:gd name="connsiteY224" fmla="*/ 7090 h 10000"/>
                <a:gd name="connsiteX225" fmla="*/ 156 w 10000"/>
                <a:gd name="connsiteY225" fmla="*/ 7052 h 10000"/>
                <a:gd name="connsiteX226" fmla="*/ 375 w 10000"/>
                <a:gd name="connsiteY226" fmla="*/ 7090 h 10000"/>
                <a:gd name="connsiteX227" fmla="*/ 739 w 10000"/>
                <a:gd name="connsiteY227" fmla="*/ 7165 h 10000"/>
                <a:gd name="connsiteX228" fmla="*/ 749 w 10000"/>
                <a:gd name="connsiteY228" fmla="*/ 7090 h 10000"/>
                <a:gd name="connsiteX229" fmla="*/ 687 w 10000"/>
                <a:gd name="connsiteY229" fmla="*/ 6996 h 10000"/>
                <a:gd name="connsiteX230" fmla="*/ 697 w 10000"/>
                <a:gd name="connsiteY230" fmla="*/ 6996 h 10000"/>
                <a:gd name="connsiteX231" fmla="*/ 697 w 10000"/>
                <a:gd name="connsiteY231" fmla="*/ 6977 h 10000"/>
                <a:gd name="connsiteX232" fmla="*/ 801 w 10000"/>
                <a:gd name="connsiteY232" fmla="*/ 7014 h 10000"/>
                <a:gd name="connsiteX233" fmla="*/ 801 w 10000"/>
                <a:gd name="connsiteY233" fmla="*/ 6939 h 10000"/>
                <a:gd name="connsiteX234" fmla="*/ 739 w 10000"/>
                <a:gd name="connsiteY234" fmla="*/ 6921 h 10000"/>
                <a:gd name="connsiteX235" fmla="*/ 739 w 10000"/>
                <a:gd name="connsiteY235" fmla="*/ 6845 h 10000"/>
                <a:gd name="connsiteX236" fmla="*/ 760 w 10000"/>
                <a:gd name="connsiteY236" fmla="*/ 6845 h 10000"/>
                <a:gd name="connsiteX237" fmla="*/ 812 w 10000"/>
                <a:gd name="connsiteY237" fmla="*/ 6883 h 10000"/>
                <a:gd name="connsiteX238" fmla="*/ 812 w 10000"/>
                <a:gd name="connsiteY238" fmla="*/ 6845 h 10000"/>
                <a:gd name="connsiteX239" fmla="*/ 948 w 10000"/>
                <a:gd name="connsiteY239" fmla="*/ 6714 h 10000"/>
                <a:gd name="connsiteX240" fmla="*/ 1104 w 10000"/>
                <a:gd name="connsiteY240" fmla="*/ 6676 h 10000"/>
                <a:gd name="connsiteX241" fmla="*/ 1104 w 10000"/>
                <a:gd name="connsiteY241" fmla="*/ 6658 h 10000"/>
                <a:gd name="connsiteX242" fmla="*/ 927 w 10000"/>
                <a:gd name="connsiteY242" fmla="*/ 6658 h 10000"/>
                <a:gd name="connsiteX243" fmla="*/ 927 w 10000"/>
                <a:gd name="connsiteY243" fmla="*/ 6639 h 10000"/>
                <a:gd name="connsiteX244" fmla="*/ 958 w 10000"/>
                <a:gd name="connsiteY244" fmla="*/ 6583 h 10000"/>
                <a:gd name="connsiteX245" fmla="*/ 1010 w 10000"/>
                <a:gd name="connsiteY245" fmla="*/ 6601 h 10000"/>
                <a:gd name="connsiteX246" fmla="*/ 1042 w 10000"/>
                <a:gd name="connsiteY246" fmla="*/ 6564 h 10000"/>
                <a:gd name="connsiteX247" fmla="*/ 1042 w 10000"/>
                <a:gd name="connsiteY247" fmla="*/ 6546 h 10000"/>
                <a:gd name="connsiteX248" fmla="*/ 990 w 10000"/>
                <a:gd name="connsiteY248" fmla="*/ 6470 h 10000"/>
                <a:gd name="connsiteX249" fmla="*/ 1021 w 10000"/>
                <a:gd name="connsiteY249" fmla="*/ 6470 h 10000"/>
                <a:gd name="connsiteX250" fmla="*/ 1042 w 10000"/>
                <a:gd name="connsiteY250" fmla="*/ 6489 h 10000"/>
                <a:gd name="connsiteX251" fmla="*/ 1052 w 10000"/>
                <a:gd name="connsiteY251" fmla="*/ 6432 h 10000"/>
                <a:gd name="connsiteX252" fmla="*/ 1000 w 10000"/>
                <a:gd name="connsiteY252" fmla="*/ 6376 h 10000"/>
                <a:gd name="connsiteX253" fmla="*/ 990 w 10000"/>
                <a:gd name="connsiteY253" fmla="*/ 6414 h 10000"/>
                <a:gd name="connsiteX254" fmla="*/ 990 w 10000"/>
                <a:gd name="connsiteY254" fmla="*/ 6376 h 10000"/>
                <a:gd name="connsiteX255" fmla="*/ 979 w 10000"/>
                <a:gd name="connsiteY255" fmla="*/ 6376 h 10000"/>
                <a:gd name="connsiteX256" fmla="*/ 979 w 10000"/>
                <a:gd name="connsiteY256" fmla="*/ 6357 h 10000"/>
                <a:gd name="connsiteX257" fmla="*/ 1052 w 10000"/>
                <a:gd name="connsiteY257" fmla="*/ 6320 h 10000"/>
                <a:gd name="connsiteX258" fmla="*/ 1052 w 10000"/>
                <a:gd name="connsiteY258" fmla="*/ 6300 h 10000"/>
                <a:gd name="connsiteX259" fmla="*/ 938 w 10000"/>
                <a:gd name="connsiteY259" fmla="*/ 6226 h 10000"/>
                <a:gd name="connsiteX260" fmla="*/ 917 w 10000"/>
                <a:gd name="connsiteY260" fmla="*/ 6282 h 10000"/>
                <a:gd name="connsiteX261" fmla="*/ 844 w 10000"/>
                <a:gd name="connsiteY261" fmla="*/ 6226 h 10000"/>
                <a:gd name="connsiteX262" fmla="*/ 875 w 10000"/>
                <a:gd name="connsiteY262" fmla="*/ 6188 h 10000"/>
                <a:gd name="connsiteX263" fmla="*/ 834 w 10000"/>
                <a:gd name="connsiteY263" fmla="*/ 6188 h 10000"/>
                <a:gd name="connsiteX264" fmla="*/ 708 w 10000"/>
                <a:gd name="connsiteY264" fmla="*/ 6245 h 10000"/>
                <a:gd name="connsiteX265" fmla="*/ 708 w 10000"/>
                <a:gd name="connsiteY265" fmla="*/ 6188 h 10000"/>
                <a:gd name="connsiteX266" fmla="*/ 760 w 10000"/>
                <a:gd name="connsiteY266" fmla="*/ 6038 h 10000"/>
                <a:gd name="connsiteX267" fmla="*/ 739 w 10000"/>
                <a:gd name="connsiteY267" fmla="*/ 6000 h 10000"/>
                <a:gd name="connsiteX268" fmla="*/ 760 w 10000"/>
                <a:gd name="connsiteY268" fmla="*/ 6000 h 10000"/>
                <a:gd name="connsiteX269" fmla="*/ 854 w 10000"/>
                <a:gd name="connsiteY269" fmla="*/ 5962 h 10000"/>
                <a:gd name="connsiteX270" fmla="*/ 886 w 10000"/>
                <a:gd name="connsiteY270" fmla="*/ 5907 h 10000"/>
                <a:gd name="connsiteX271" fmla="*/ 865 w 10000"/>
                <a:gd name="connsiteY271" fmla="*/ 5850 h 10000"/>
                <a:gd name="connsiteX272" fmla="*/ 938 w 10000"/>
                <a:gd name="connsiteY272" fmla="*/ 5831 h 10000"/>
                <a:gd name="connsiteX273" fmla="*/ 938 w 10000"/>
                <a:gd name="connsiteY273" fmla="*/ 5907 h 10000"/>
                <a:gd name="connsiteX274" fmla="*/ 1062 w 10000"/>
                <a:gd name="connsiteY274" fmla="*/ 5907 h 10000"/>
                <a:gd name="connsiteX275" fmla="*/ 1187 w 10000"/>
                <a:gd name="connsiteY275" fmla="*/ 5681 h 10000"/>
                <a:gd name="connsiteX276" fmla="*/ 1385 w 10000"/>
                <a:gd name="connsiteY276" fmla="*/ 5738 h 10000"/>
                <a:gd name="connsiteX277" fmla="*/ 1385 w 10000"/>
                <a:gd name="connsiteY277" fmla="*/ 5756 h 10000"/>
                <a:gd name="connsiteX278" fmla="*/ 1374 w 10000"/>
                <a:gd name="connsiteY278" fmla="*/ 5812 h 10000"/>
                <a:gd name="connsiteX279" fmla="*/ 1353 w 10000"/>
                <a:gd name="connsiteY279" fmla="*/ 5850 h 10000"/>
                <a:gd name="connsiteX280" fmla="*/ 1239 w 10000"/>
                <a:gd name="connsiteY280" fmla="*/ 5887 h 10000"/>
                <a:gd name="connsiteX281" fmla="*/ 1229 w 10000"/>
                <a:gd name="connsiteY281" fmla="*/ 6038 h 10000"/>
                <a:gd name="connsiteX282" fmla="*/ 1249 w 10000"/>
                <a:gd name="connsiteY282" fmla="*/ 6056 h 10000"/>
                <a:gd name="connsiteX283" fmla="*/ 1479 w 10000"/>
                <a:gd name="connsiteY283" fmla="*/ 6263 h 10000"/>
                <a:gd name="connsiteX284" fmla="*/ 1510 w 10000"/>
                <a:gd name="connsiteY284" fmla="*/ 6263 h 10000"/>
                <a:gd name="connsiteX285" fmla="*/ 1583 w 10000"/>
                <a:gd name="connsiteY285" fmla="*/ 6790 h 10000"/>
                <a:gd name="connsiteX286" fmla="*/ 1781 w 10000"/>
                <a:gd name="connsiteY286" fmla="*/ 6583 h 10000"/>
                <a:gd name="connsiteX287" fmla="*/ 1781 w 10000"/>
                <a:gd name="connsiteY287" fmla="*/ 6526 h 10000"/>
                <a:gd name="connsiteX288" fmla="*/ 1708 w 10000"/>
                <a:gd name="connsiteY288" fmla="*/ 6526 h 10000"/>
                <a:gd name="connsiteX289" fmla="*/ 1677 w 10000"/>
                <a:gd name="connsiteY289" fmla="*/ 6451 h 10000"/>
                <a:gd name="connsiteX290" fmla="*/ 1677 w 10000"/>
                <a:gd name="connsiteY290" fmla="*/ 6414 h 10000"/>
                <a:gd name="connsiteX291" fmla="*/ 1687 w 10000"/>
                <a:gd name="connsiteY291" fmla="*/ 6414 h 10000"/>
                <a:gd name="connsiteX292" fmla="*/ 1687 w 10000"/>
                <a:gd name="connsiteY292" fmla="*/ 6395 h 10000"/>
                <a:gd name="connsiteX293" fmla="*/ 1822 w 10000"/>
                <a:gd name="connsiteY293" fmla="*/ 6320 h 10000"/>
                <a:gd name="connsiteX294" fmla="*/ 1801 w 10000"/>
                <a:gd name="connsiteY294" fmla="*/ 6300 h 10000"/>
                <a:gd name="connsiteX295" fmla="*/ 1666 w 10000"/>
                <a:gd name="connsiteY295" fmla="*/ 6263 h 10000"/>
                <a:gd name="connsiteX296" fmla="*/ 1666 w 10000"/>
                <a:gd name="connsiteY296" fmla="*/ 6207 h 10000"/>
                <a:gd name="connsiteX297" fmla="*/ 1614 w 10000"/>
                <a:gd name="connsiteY297" fmla="*/ 6188 h 10000"/>
                <a:gd name="connsiteX298" fmla="*/ 1614 w 10000"/>
                <a:gd name="connsiteY298" fmla="*/ 6188 h 10000"/>
                <a:gd name="connsiteX299" fmla="*/ 1635 w 10000"/>
                <a:gd name="connsiteY299" fmla="*/ 6131 h 10000"/>
                <a:gd name="connsiteX300" fmla="*/ 1552 w 10000"/>
                <a:gd name="connsiteY300" fmla="*/ 6038 h 10000"/>
                <a:gd name="connsiteX301" fmla="*/ 1333 w 10000"/>
                <a:gd name="connsiteY301" fmla="*/ 5982 h 10000"/>
                <a:gd name="connsiteX302" fmla="*/ 1500 w 10000"/>
                <a:gd name="connsiteY302" fmla="*/ 5962 h 10000"/>
                <a:gd name="connsiteX303" fmla="*/ 1521 w 10000"/>
                <a:gd name="connsiteY303" fmla="*/ 5869 h 10000"/>
                <a:gd name="connsiteX304" fmla="*/ 1458 w 10000"/>
                <a:gd name="connsiteY304" fmla="*/ 5738 h 10000"/>
                <a:gd name="connsiteX305" fmla="*/ 1479 w 10000"/>
                <a:gd name="connsiteY305" fmla="*/ 5738 h 10000"/>
                <a:gd name="connsiteX306" fmla="*/ 1822 w 10000"/>
                <a:gd name="connsiteY306" fmla="*/ 5775 h 10000"/>
                <a:gd name="connsiteX307" fmla="*/ 1916 w 10000"/>
                <a:gd name="connsiteY307" fmla="*/ 5663 h 10000"/>
                <a:gd name="connsiteX308" fmla="*/ 1989 w 10000"/>
                <a:gd name="connsiteY308" fmla="*/ 5643 h 10000"/>
                <a:gd name="connsiteX309" fmla="*/ 1916 w 10000"/>
                <a:gd name="connsiteY309" fmla="*/ 5606 h 10000"/>
                <a:gd name="connsiteX310" fmla="*/ 1614 w 10000"/>
                <a:gd name="connsiteY310" fmla="*/ 5718 h 10000"/>
                <a:gd name="connsiteX311" fmla="*/ 1583 w 10000"/>
                <a:gd name="connsiteY311" fmla="*/ 5663 h 10000"/>
                <a:gd name="connsiteX312" fmla="*/ 1604 w 10000"/>
                <a:gd name="connsiteY312" fmla="*/ 5606 h 10000"/>
                <a:gd name="connsiteX313" fmla="*/ 1573 w 10000"/>
                <a:gd name="connsiteY313" fmla="*/ 5512 h 10000"/>
                <a:gd name="connsiteX314" fmla="*/ 1500 w 10000"/>
                <a:gd name="connsiteY314" fmla="*/ 5531 h 10000"/>
                <a:gd name="connsiteX315" fmla="*/ 1257 w 10000"/>
                <a:gd name="connsiteY315" fmla="*/ 5300 h 10000"/>
                <a:gd name="connsiteX316" fmla="*/ 1541 w 10000"/>
                <a:gd name="connsiteY316" fmla="*/ 5286 h 10000"/>
                <a:gd name="connsiteX317" fmla="*/ 1884 w 10000"/>
                <a:gd name="connsiteY317" fmla="*/ 5286 h 10000"/>
                <a:gd name="connsiteX318" fmla="*/ 1989 w 10000"/>
                <a:gd name="connsiteY318" fmla="*/ 5117 h 10000"/>
                <a:gd name="connsiteX319" fmla="*/ 1989 w 10000"/>
                <a:gd name="connsiteY319" fmla="*/ 5061 h 10000"/>
                <a:gd name="connsiteX320" fmla="*/ 2052 w 10000"/>
                <a:gd name="connsiteY320" fmla="*/ 5042 h 10000"/>
                <a:gd name="connsiteX321" fmla="*/ 2083 w 10000"/>
                <a:gd name="connsiteY321" fmla="*/ 5174 h 10000"/>
                <a:gd name="connsiteX322" fmla="*/ 2521 w 10000"/>
                <a:gd name="connsiteY322" fmla="*/ 5193 h 10000"/>
                <a:gd name="connsiteX323" fmla="*/ 2499 w 10000"/>
                <a:gd name="connsiteY323" fmla="*/ 5286 h 10000"/>
                <a:gd name="connsiteX324" fmla="*/ 2531 w 10000"/>
                <a:gd name="connsiteY324" fmla="*/ 5286 h 10000"/>
                <a:gd name="connsiteX325" fmla="*/ 2583 w 10000"/>
                <a:gd name="connsiteY325" fmla="*/ 5249 h 10000"/>
                <a:gd name="connsiteX326" fmla="*/ 2583 w 10000"/>
                <a:gd name="connsiteY326" fmla="*/ 5268 h 10000"/>
                <a:gd name="connsiteX327" fmla="*/ 2562 w 10000"/>
                <a:gd name="connsiteY327" fmla="*/ 5286 h 10000"/>
                <a:gd name="connsiteX328" fmla="*/ 2625 w 10000"/>
                <a:gd name="connsiteY328" fmla="*/ 5286 h 10000"/>
                <a:gd name="connsiteX329" fmla="*/ 2728 w 10000"/>
                <a:gd name="connsiteY329" fmla="*/ 5286 h 10000"/>
                <a:gd name="connsiteX330" fmla="*/ 2728 w 10000"/>
                <a:gd name="connsiteY330" fmla="*/ 5362 h 10000"/>
                <a:gd name="connsiteX331" fmla="*/ 2749 w 10000"/>
                <a:gd name="connsiteY331" fmla="*/ 5362 h 10000"/>
                <a:gd name="connsiteX332" fmla="*/ 2822 w 10000"/>
                <a:gd name="connsiteY332" fmla="*/ 5286 h 10000"/>
                <a:gd name="connsiteX333" fmla="*/ 2822 w 10000"/>
                <a:gd name="connsiteY333" fmla="*/ 5211 h 10000"/>
                <a:gd name="connsiteX334" fmla="*/ 2884 w 10000"/>
                <a:gd name="connsiteY334" fmla="*/ 5211 h 10000"/>
                <a:gd name="connsiteX335" fmla="*/ 2916 w 10000"/>
                <a:gd name="connsiteY335" fmla="*/ 5268 h 10000"/>
                <a:gd name="connsiteX336" fmla="*/ 2916 w 10000"/>
                <a:gd name="connsiteY336" fmla="*/ 5399 h 10000"/>
                <a:gd name="connsiteX337" fmla="*/ 3030 w 10000"/>
                <a:gd name="connsiteY337" fmla="*/ 5399 h 10000"/>
                <a:gd name="connsiteX338" fmla="*/ 3040 w 10000"/>
                <a:gd name="connsiteY338" fmla="*/ 5305 h 10000"/>
                <a:gd name="connsiteX339" fmla="*/ 3040 w 10000"/>
                <a:gd name="connsiteY339" fmla="*/ 5286 h 10000"/>
                <a:gd name="connsiteX340" fmla="*/ 3040 w 10000"/>
                <a:gd name="connsiteY340" fmla="*/ 5286 h 10000"/>
                <a:gd name="connsiteX341" fmla="*/ 3145 w 10000"/>
                <a:gd name="connsiteY341" fmla="*/ 5305 h 10000"/>
                <a:gd name="connsiteX342" fmla="*/ 3166 w 10000"/>
                <a:gd name="connsiteY342" fmla="*/ 5211 h 10000"/>
                <a:gd name="connsiteX343" fmla="*/ 3270 w 10000"/>
                <a:gd name="connsiteY343" fmla="*/ 5249 h 10000"/>
                <a:gd name="connsiteX344" fmla="*/ 3270 w 10000"/>
                <a:gd name="connsiteY344" fmla="*/ 5193 h 10000"/>
                <a:gd name="connsiteX345" fmla="*/ 3447 w 10000"/>
                <a:gd name="connsiteY345" fmla="*/ 5268 h 10000"/>
                <a:gd name="connsiteX346" fmla="*/ 3447 w 10000"/>
                <a:gd name="connsiteY346" fmla="*/ 5193 h 10000"/>
                <a:gd name="connsiteX347" fmla="*/ 3488 w 10000"/>
                <a:gd name="connsiteY347" fmla="*/ 5193 h 10000"/>
                <a:gd name="connsiteX348" fmla="*/ 3488 w 10000"/>
                <a:gd name="connsiteY348" fmla="*/ 5268 h 10000"/>
                <a:gd name="connsiteX349" fmla="*/ 3509 w 10000"/>
                <a:gd name="connsiteY349" fmla="*/ 5268 h 10000"/>
                <a:gd name="connsiteX350" fmla="*/ 3509 w 10000"/>
                <a:gd name="connsiteY350" fmla="*/ 5249 h 10000"/>
                <a:gd name="connsiteX351" fmla="*/ 3520 w 10000"/>
                <a:gd name="connsiteY351" fmla="*/ 5117 h 10000"/>
                <a:gd name="connsiteX352" fmla="*/ 3530 w 10000"/>
                <a:gd name="connsiteY352" fmla="*/ 5117 h 10000"/>
                <a:gd name="connsiteX353" fmla="*/ 3540 w 10000"/>
                <a:gd name="connsiteY353" fmla="*/ 5193 h 10000"/>
                <a:gd name="connsiteX354" fmla="*/ 3624 w 10000"/>
                <a:gd name="connsiteY354" fmla="*/ 5117 h 10000"/>
                <a:gd name="connsiteX355" fmla="*/ 3624 w 10000"/>
                <a:gd name="connsiteY355" fmla="*/ 5155 h 10000"/>
                <a:gd name="connsiteX356" fmla="*/ 3697 w 10000"/>
                <a:gd name="connsiteY356" fmla="*/ 5117 h 10000"/>
                <a:gd name="connsiteX357" fmla="*/ 3697 w 10000"/>
                <a:gd name="connsiteY357" fmla="*/ 5099 h 10000"/>
                <a:gd name="connsiteX358" fmla="*/ 3676 w 10000"/>
                <a:gd name="connsiteY358" fmla="*/ 5061 h 10000"/>
                <a:gd name="connsiteX359" fmla="*/ 3708 w 10000"/>
                <a:gd name="connsiteY359" fmla="*/ 5061 h 10000"/>
                <a:gd name="connsiteX360" fmla="*/ 3749 w 10000"/>
                <a:gd name="connsiteY360" fmla="*/ 5099 h 10000"/>
                <a:gd name="connsiteX361" fmla="*/ 3749 w 10000"/>
                <a:gd name="connsiteY361" fmla="*/ 5061 h 10000"/>
                <a:gd name="connsiteX362" fmla="*/ 3728 w 10000"/>
                <a:gd name="connsiteY362" fmla="*/ 5005 h 10000"/>
                <a:gd name="connsiteX363" fmla="*/ 3832 w 10000"/>
                <a:gd name="connsiteY363" fmla="*/ 4949 h 10000"/>
                <a:gd name="connsiteX364" fmla="*/ 3832 w 10000"/>
                <a:gd name="connsiteY364" fmla="*/ 4930 h 10000"/>
                <a:gd name="connsiteX365" fmla="*/ 3656 w 10000"/>
                <a:gd name="connsiteY365" fmla="*/ 4910 h 10000"/>
                <a:gd name="connsiteX366" fmla="*/ 3666 w 10000"/>
                <a:gd name="connsiteY366" fmla="*/ 5024 h 10000"/>
                <a:gd name="connsiteX367" fmla="*/ 3656 w 10000"/>
                <a:gd name="connsiteY367" fmla="*/ 5024 h 10000"/>
                <a:gd name="connsiteX368" fmla="*/ 3457 w 10000"/>
                <a:gd name="connsiteY368" fmla="*/ 4910 h 10000"/>
                <a:gd name="connsiteX369" fmla="*/ 3457 w 10000"/>
                <a:gd name="connsiteY369" fmla="*/ 4930 h 10000"/>
                <a:gd name="connsiteX370" fmla="*/ 3468 w 10000"/>
                <a:gd name="connsiteY370" fmla="*/ 4930 h 10000"/>
                <a:gd name="connsiteX371" fmla="*/ 3447 w 10000"/>
                <a:gd name="connsiteY371" fmla="*/ 4949 h 10000"/>
                <a:gd name="connsiteX372" fmla="*/ 3395 w 10000"/>
                <a:gd name="connsiteY372" fmla="*/ 4873 h 10000"/>
                <a:gd name="connsiteX373" fmla="*/ 3384 w 10000"/>
                <a:gd name="connsiteY373" fmla="*/ 4835 h 10000"/>
                <a:gd name="connsiteX374" fmla="*/ 3499 w 10000"/>
                <a:gd name="connsiteY374" fmla="*/ 4817 h 10000"/>
                <a:gd name="connsiteX375" fmla="*/ 3499 w 10000"/>
                <a:gd name="connsiteY375" fmla="*/ 4666 h 10000"/>
                <a:gd name="connsiteX376" fmla="*/ 3478 w 10000"/>
                <a:gd name="connsiteY376" fmla="*/ 4666 h 10000"/>
                <a:gd name="connsiteX377" fmla="*/ 3353 w 10000"/>
                <a:gd name="connsiteY377" fmla="*/ 4798 h 10000"/>
                <a:gd name="connsiteX378" fmla="*/ 3332 w 10000"/>
                <a:gd name="connsiteY378" fmla="*/ 4780 h 10000"/>
                <a:gd name="connsiteX379" fmla="*/ 3332 w 10000"/>
                <a:gd name="connsiteY379" fmla="*/ 4704 h 10000"/>
                <a:gd name="connsiteX380" fmla="*/ 3322 w 10000"/>
                <a:gd name="connsiteY380" fmla="*/ 4648 h 10000"/>
                <a:gd name="connsiteX381" fmla="*/ 3249 w 10000"/>
                <a:gd name="connsiteY381" fmla="*/ 4648 h 10000"/>
                <a:gd name="connsiteX382" fmla="*/ 3239 w 10000"/>
                <a:gd name="connsiteY382" fmla="*/ 4591 h 10000"/>
                <a:gd name="connsiteX383" fmla="*/ 3249 w 10000"/>
                <a:gd name="connsiteY383" fmla="*/ 4591 h 10000"/>
                <a:gd name="connsiteX384" fmla="*/ 3249 w 10000"/>
                <a:gd name="connsiteY384" fmla="*/ 4572 h 10000"/>
                <a:gd name="connsiteX385" fmla="*/ 3426 w 10000"/>
                <a:gd name="connsiteY385" fmla="*/ 4479 h 10000"/>
                <a:gd name="connsiteX386" fmla="*/ 3364 w 10000"/>
                <a:gd name="connsiteY386" fmla="*/ 4479 h 10000"/>
                <a:gd name="connsiteX387" fmla="*/ 3343 w 10000"/>
                <a:gd name="connsiteY387" fmla="*/ 4479 h 10000"/>
                <a:gd name="connsiteX388" fmla="*/ 3332 w 10000"/>
                <a:gd name="connsiteY388" fmla="*/ 4479 h 10000"/>
                <a:gd name="connsiteX389" fmla="*/ 3332 w 10000"/>
                <a:gd name="connsiteY389" fmla="*/ 4460 h 10000"/>
                <a:gd name="connsiteX390" fmla="*/ 3436 w 10000"/>
                <a:gd name="connsiteY390" fmla="*/ 4385 h 10000"/>
                <a:gd name="connsiteX391" fmla="*/ 3436 w 10000"/>
                <a:gd name="connsiteY391" fmla="*/ 4385 h 10000"/>
                <a:gd name="connsiteX392" fmla="*/ 3405 w 10000"/>
                <a:gd name="connsiteY392" fmla="*/ 4385 h 10000"/>
                <a:gd name="connsiteX393" fmla="*/ 3384 w 10000"/>
                <a:gd name="connsiteY393" fmla="*/ 4403 h 10000"/>
                <a:gd name="connsiteX394" fmla="*/ 3374 w 10000"/>
                <a:gd name="connsiteY394" fmla="*/ 4366 h 10000"/>
                <a:gd name="connsiteX395" fmla="*/ 3208 w 10000"/>
                <a:gd name="connsiteY395" fmla="*/ 4310 h 10000"/>
                <a:gd name="connsiteX396" fmla="*/ 3156 w 10000"/>
                <a:gd name="connsiteY396" fmla="*/ 4197 h 10000"/>
                <a:gd name="connsiteX397" fmla="*/ 3114 w 10000"/>
                <a:gd name="connsiteY397" fmla="*/ 4253 h 10000"/>
                <a:gd name="connsiteX398" fmla="*/ 3030 w 10000"/>
                <a:gd name="connsiteY398" fmla="*/ 4216 h 10000"/>
                <a:gd name="connsiteX399" fmla="*/ 2884 w 10000"/>
                <a:gd name="connsiteY399" fmla="*/ 4197 h 10000"/>
                <a:gd name="connsiteX400" fmla="*/ 2832 w 10000"/>
                <a:gd name="connsiteY400" fmla="*/ 4235 h 10000"/>
                <a:gd name="connsiteX401" fmla="*/ 2780 w 10000"/>
                <a:gd name="connsiteY401" fmla="*/ 4178 h 10000"/>
                <a:gd name="connsiteX402" fmla="*/ 2708 w 10000"/>
                <a:gd name="connsiteY402" fmla="*/ 4235 h 10000"/>
                <a:gd name="connsiteX403" fmla="*/ 2677 w 10000"/>
                <a:gd name="connsiteY403" fmla="*/ 4178 h 10000"/>
                <a:gd name="connsiteX404" fmla="*/ 2593 w 10000"/>
                <a:gd name="connsiteY404" fmla="*/ 4328 h 10000"/>
                <a:gd name="connsiteX405" fmla="*/ 2395 w 10000"/>
                <a:gd name="connsiteY405" fmla="*/ 4253 h 10000"/>
                <a:gd name="connsiteX406" fmla="*/ 2395 w 10000"/>
                <a:gd name="connsiteY406" fmla="*/ 4216 h 10000"/>
                <a:gd name="connsiteX407" fmla="*/ 2416 w 10000"/>
                <a:gd name="connsiteY407" fmla="*/ 4178 h 10000"/>
                <a:gd name="connsiteX408" fmla="*/ 2343 w 10000"/>
                <a:gd name="connsiteY408" fmla="*/ 4178 h 10000"/>
                <a:gd name="connsiteX409" fmla="*/ 2145 w 10000"/>
                <a:gd name="connsiteY409" fmla="*/ 4273 h 10000"/>
                <a:gd name="connsiteX410" fmla="*/ 2145 w 10000"/>
                <a:gd name="connsiteY410" fmla="*/ 4253 h 10000"/>
                <a:gd name="connsiteX411" fmla="*/ 2166 w 10000"/>
                <a:gd name="connsiteY411" fmla="*/ 4216 h 10000"/>
                <a:gd name="connsiteX412" fmla="*/ 2052 w 10000"/>
                <a:gd name="connsiteY412" fmla="*/ 4216 h 10000"/>
                <a:gd name="connsiteX413" fmla="*/ 1969 w 10000"/>
                <a:gd name="connsiteY413" fmla="*/ 4141 h 10000"/>
                <a:gd name="connsiteX414" fmla="*/ 1843 w 10000"/>
                <a:gd name="connsiteY414" fmla="*/ 4122 h 10000"/>
                <a:gd name="connsiteX415" fmla="*/ 1864 w 10000"/>
                <a:gd name="connsiteY415" fmla="*/ 4122 h 10000"/>
                <a:gd name="connsiteX416" fmla="*/ 1895 w 10000"/>
                <a:gd name="connsiteY416" fmla="*/ 4084 h 10000"/>
                <a:gd name="connsiteX417" fmla="*/ 1884 w 10000"/>
                <a:gd name="connsiteY417" fmla="*/ 4047 h 10000"/>
                <a:gd name="connsiteX418" fmla="*/ 1801 w 10000"/>
                <a:gd name="connsiteY418" fmla="*/ 3990 h 10000"/>
                <a:gd name="connsiteX419" fmla="*/ 1708 w 10000"/>
                <a:gd name="connsiteY419" fmla="*/ 4028 h 10000"/>
                <a:gd name="connsiteX420" fmla="*/ 1278 w 10000"/>
                <a:gd name="connsiteY420" fmla="*/ 3974 h 10000"/>
                <a:gd name="connsiteX421" fmla="*/ 1479 w 10000"/>
                <a:gd name="connsiteY421" fmla="*/ 3821 h 10000"/>
                <a:gd name="connsiteX422" fmla="*/ 1489 w 10000"/>
                <a:gd name="connsiteY422" fmla="*/ 3803 h 10000"/>
                <a:gd name="connsiteX423" fmla="*/ 1625 w 10000"/>
                <a:gd name="connsiteY423" fmla="*/ 3765 h 10000"/>
                <a:gd name="connsiteX424" fmla="*/ 1625 w 10000"/>
                <a:gd name="connsiteY424" fmla="*/ 3803 h 10000"/>
                <a:gd name="connsiteX425" fmla="*/ 1739 w 10000"/>
                <a:gd name="connsiteY425" fmla="*/ 3878 h 10000"/>
                <a:gd name="connsiteX426" fmla="*/ 1749 w 10000"/>
                <a:gd name="connsiteY426" fmla="*/ 3840 h 10000"/>
                <a:gd name="connsiteX427" fmla="*/ 1760 w 10000"/>
                <a:gd name="connsiteY427" fmla="*/ 3878 h 10000"/>
                <a:gd name="connsiteX428" fmla="*/ 1916 w 10000"/>
                <a:gd name="connsiteY428" fmla="*/ 3746 h 10000"/>
                <a:gd name="connsiteX429" fmla="*/ 2000 w 10000"/>
                <a:gd name="connsiteY429" fmla="*/ 3821 h 10000"/>
                <a:gd name="connsiteX430" fmla="*/ 2177 w 10000"/>
                <a:gd name="connsiteY430" fmla="*/ 3784 h 10000"/>
                <a:gd name="connsiteX431" fmla="*/ 2343 w 10000"/>
                <a:gd name="connsiteY431" fmla="*/ 3803 h 10000"/>
                <a:gd name="connsiteX432" fmla="*/ 2343 w 10000"/>
                <a:gd name="connsiteY432" fmla="*/ 3728 h 10000"/>
                <a:gd name="connsiteX433" fmla="*/ 2457 w 10000"/>
                <a:gd name="connsiteY433" fmla="*/ 3728 h 10000"/>
                <a:gd name="connsiteX434" fmla="*/ 2488 w 10000"/>
                <a:gd name="connsiteY434" fmla="*/ 3671 h 10000"/>
                <a:gd name="connsiteX435" fmla="*/ 2488 w 10000"/>
                <a:gd name="connsiteY435" fmla="*/ 3596 h 10000"/>
                <a:gd name="connsiteX436" fmla="*/ 2457 w 10000"/>
                <a:gd name="connsiteY436" fmla="*/ 3596 h 10000"/>
                <a:gd name="connsiteX437" fmla="*/ 2457 w 10000"/>
                <a:gd name="connsiteY437" fmla="*/ 3559 h 10000"/>
                <a:gd name="connsiteX438" fmla="*/ 2447 w 10000"/>
                <a:gd name="connsiteY438" fmla="*/ 3502 h 10000"/>
                <a:gd name="connsiteX439" fmla="*/ 1843 w 10000"/>
                <a:gd name="connsiteY439" fmla="*/ 3502 h 10000"/>
                <a:gd name="connsiteX440" fmla="*/ 1541 w 10000"/>
                <a:gd name="connsiteY440" fmla="*/ 3483 h 10000"/>
                <a:gd name="connsiteX441" fmla="*/ 1697 w 10000"/>
                <a:gd name="connsiteY441" fmla="*/ 3408 h 10000"/>
                <a:gd name="connsiteX442" fmla="*/ 1948 w 10000"/>
                <a:gd name="connsiteY442" fmla="*/ 3427 h 10000"/>
                <a:gd name="connsiteX443" fmla="*/ 1958 w 10000"/>
                <a:gd name="connsiteY443" fmla="*/ 3314 h 10000"/>
                <a:gd name="connsiteX444" fmla="*/ 2000 w 10000"/>
                <a:gd name="connsiteY444" fmla="*/ 3296 h 10000"/>
                <a:gd name="connsiteX445" fmla="*/ 2031 w 10000"/>
                <a:gd name="connsiteY445" fmla="*/ 3352 h 10000"/>
                <a:gd name="connsiteX446" fmla="*/ 2062 w 10000"/>
                <a:gd name="connsiteY446" fmla="*/ 3276 h 10000"/>
                <a:gd name="connsiteX447" fmla="*/ 2062 w 10000"/>
                <a:gd name="connsiteY447" fmla="*/ 3314 h 10000"/>
                <a:gd name="connsiteX448" fmla="*/ 2041 w 10000"/>
                <a:gd name="connsiteY448" fmla="*/ 3352 h 10000"/>
                <a:gd name="connsiteX449" fmla="*/ 2301 w 10000"/>
                <a:gd name="connsiteY449" fmla="*/ 3296 h 10000"/>
                <a:gd name="connsiteX450" fmla="*/ 2312 w 10000"/>
                <a:gd name="connsiteY450" fmla="*/ 3239 h 10000"/>
                <a:gd name="connsiteX451" fmla="*/ 2301 w 10000"/>
                <a:gd name="connsiteY451" fmla="*/ 3221 h 10000"/>
                <a:gd name="connsiteX452" fmla="*/ 1936 w 10000"/>
                <a:gd name="connsiteY452" fmla="*/ 3239 h 10000"/>
                <a:gd name="connsiteX453" fmla="*/ 1926 w 10000"/>
                <a:gd name="connsiteY453" fmla="*/ 3183 h 10000"/>
                <a:gd name="connsiteX454" fmla="*/ 1936 w 10000"/>
                <a:gd name="connsiteY454" fmla="*/ 3164 h 10000"/>
                <a:gd name="connsiteX455" fmla="*/ 2093 w 10000"/>
                <a:gd name="connsiteY455" fmla="*/ 3126 h 10000"/>
                <a:gd name="connsiteX456" fmla="*/ 2062 w 10000"/>
                <a:gd name="connsiteY456" fmla="*/ 3107 h 10000"/>
                <a:gd name="connsiteX457" fmla="*/ 2093 w 10000"/>
                <a:gd name="connsiteY457" fmla="*/ 3089 h 10000"/>
                <a:gd name="connsiteX458" fmla="*/ 2083 w 10000"/>
                <a:gd name="connsiteY458" fmla="*/ 2995 h 10000"/>
                <a:gd name="connsiteX459" fmla="*/ 2031 w 10000"/>
                <a:gd name="connsiteY459" fmla="*/ 2901 h 10000"/>
                <a:gd name="connsiteX460" fmla="*/ 2052 w 10000"/>
                <a:gd name="connsiteY460" fmla="*/ 2863 h 10000"/>
                <a:gd name="connsiteX461" fmla="*/ 2041 w 10000"/>
                <a:gd name="connsiteY461" fmla="*/ 2788 h 10000"/>
                <a:gd name="connsiteX462" fmla="*/ 2093 w 10000"/>
                <a:gd name="connsiteY462" fmla="*/ 2713 h 10000"/>
                <a:gd name="connsiteX463" fmla="*/ 2093 w 10000"/>
                <a:gd name="connsiteY463" fmla="*/ 2769 h 10000"/>
                <a:gd name="connsiteX464" fmla="*/ 2270 w 10000"/>
                <a:gd name="connsiteY464" fmla="*/ 2807 h 10000"/>
                <a:gd name="connsiteX465" fmla="*/ 2281 w 10000"/>
                <a:gd name="connsiteY465" fmla="*/ 2901 h 10000"/>
                <a:gd name="connsiteX466" fmla="*/ 2426 w 10000"/>
                <a:gd name="connsiteY466" fmla="*/ 2882 h 10000"/>
                <a:gd name="connsiteX467" fmla="*/ 2478 w 10000"/>
                <a:gd name="connsiteY467" fmla="*/ 2713 h 10000"/>
                <a:gd name="connsiteX468" fmla="*/ 2322 w 10000"/>
                <a:gd name="connsiteY468" fmla="*/ 2657 h 10000"/>
                <a:gd name="connsiteX469" fmla="*/ 2322 w 10000"/>
                <a:gd name="connsiteY469" fmla="*/ 2600 h 10000"/>
                <a:gd name="connsiteX470" fmla="*/ 2395 w 10000"/>
                <a:gd name="connsiteY470" fmla="*/ 2582 h 10000"/>
                <a:gd name="connsiteX471" fmla="*/ 2395 w 10000"/>
                <a:gd name="connsiteY471" fmla="*/ 2563 h 10000"/>
                <a:gd name="connsiteX472" fmla="*/ 2260 w 10000"/>
                <a:gd name="connsiteY472" fmla="*/ 2450 h 10000"/>
                <a:gd name="connsiteX473" fmla="*/ 2239 w 10000"/>
                <a:gd name="connsiteY473" fmla="*/ 2525 h 10000"/>
                <a:gd name="connsiteX474" fmla="*/ 2239 w 10000"/>
                <a:gd name="connsiteY474" fmla="*/ 2507 h 10000"/>
                <a:gd name="connsiteX475" fmla="*/ 2114 w 10000"/>
                <a:gd name="connsiteY475" fmla="*/ 2356 h 10000"/>
                <a:gd name="connsiteX476" fmla="*/ 2041 w 10000"/>
                <a:gd name="connsiteY476" fmla="*/ 2375 h 10000"/>
                <a:gd name="connsiteX477" fmla="*/ 2041 w 10000"/>
                <a:gd name="connsiteY477" fmla="*/ 2319 h 10000"/>
                <a:gd name="connsiteX478" fmla="*/ 2021 w 10000"/>
                <a:gd name="connsiteY478" fmla="*/ 2281 h 10000"/>
                <a:gd name="connsiteX479" fmla="*/ 1843 w 10000"/>
                <a:gd name="connsiteY479" fmla="*/ 2244 h 10000"/>
                <a:gd name="connsiteX480" fmla="*/ 1833 w 10000"/>
                <a:gd name="connsiteY480" fmla="*/ 2187 h 10000"/>
                <a:gd name="connsiteX481" fmla="*/ 1843 w 10000"/>
                <a:gd name="connsiteY481" fmla="*/ 2169 h 10000"/>
                <a:gd name="connsiteX482" fmla="*/ 2041 w 10000"/>
                <a:gd name="connsiteY482" fmla="*/ 2169 h 10000"/>
                <a:gd name="connsiteX483" fmla="*/ 2104 w 10000"/>
                <a:gd name="connsiteY483" fmla="*/ 2131 h 10000"/>
                <a:gd name="connsiteX484" fmla="*/ 2249 w 10000"/>
                <a:gd name="connsiteY484" fmla="*/ 2169 h 10000"/>
                <a:gd name="connsiteX485" fmla="*/ 2322 w 10000"/>
                <a:gd name="connsiteY485" fmla="*/ 2075 h 10000"/>
                <a:gd name="connsiteX486" fmla="*/ 2573 w 10000"/>
                <a:gd name="connsiteY486" fmla="*/ 2018 h 10000"/>
                <a:gd name="connsiteX487" fmla="*/ 2760 w 10000"/>
                <a:gd name="connsiteY487" fmla="*/ 2131 h 10000"/>
                <a:gd name="connsiteX488" fmla="*/ 3073 w 10000"/>
                <a:gd name="connsiteY488" fmla="*/ 2055 h 10000"/>
                <a:gd name="connsiteX489" fmla="*/ 3073 w 10000"/>
                <a:gd name="connsiteY489" fmla="*/ 2037 h 10000"/>
                <a:gd name="connsiteX490" fmla="*/ 3062 w 10000"/>
                <a:gd name="connsiteY490" fmla="*/ 2000 h 10000"/>
                <a:gd name="connsiteX491" fmla="*/ 3176 w 10000"/>
                <a:gd name="connsiteY491" fmla="*/ 1962 h 10000"/>
                <a:gd name="connsiteX492" fmla="*/ 3156 w 10000"/>
                <a:gd name="connsiteY492" fmla="*/ 1905 h 10000"/>
                <a:gd name="connsiteX493" fmla="*/ 3218 w 10000"/>
                <a:gd name="connsiteY493" fmla="*/ 1905 h 10000"/>
                <a:gd name="connsiteX494" fmla="*/ 3260 w 10000"/>
                <a:gd name="connsiteY494" fmla="*/ 1924 h 10000"/>
                <a:gd name="connsiteX495" fmla="*/ 3291 w 10000"/>
                <a:gd name="connsiteY495" fmla="*/ 1868 h 10000"/>
                <a:gd name="connsiteX496" fmla="*/ 3291 w 10000"/>
                <a:gd name="connsiteY496" fmla="*/ 1849 h 10000"/>
                <a:gd name="connsiteX497" fmla="*/ 3218 w 10000"/>
                <a:gd name="connsiteY497" fmla="*/ 1736 h 10000"/>
                <a:gd name="connsiteX498" fmla="*/ 3228 w 10000"/>
                <a:gd name="connsiteY498" fmla="*/ 1661 h 10000"/>
                <a:gd name="connsiteX499" fmla="*/ 3073 w 10000"/>
                <a:gd name="connsiteY499" fmla="*/ 1587 h 10000"/>
                <a:gd name="connsiteX500" fmla="*/ 3073 w 10000"/>
                <a:gd name="connsiteY500" fmla="*/ 1511 h 10000"/>
                <a:gd name="connsiteX501" fmla="*/ 3040 w 10000"/>
                <a:gd name="connsiteY501" fmla="*/ 1473 h 10000"/>
                <a:gd name="connsiteX502" fmla="*/ 3009 w 10000"/>
                <a:gd name="connsiteY502" fmla="*/ 1511 h 10000"/>
                <a:gd name="connsiteX503" fmla="*/ 2999 w 10000"/>
                <a:gd name="connsiteY503" fmla="*/ 1436 h 10000"/>
                <a:gd name="connsiteX504" fmla="*/ 2884 w 10000"/>
                <a:gd name="connsiteY504" fmla="*/ 1492 h 10000"/>
                <a:gd name="connsiteX505" fmla="*/ 2770 w 10000"/>
                <a:gd name="connsiteY505" fmla="*/ 1417 h 10000"/>
                <a:gd name="connsiteX506" fmla="*/ 2739 w 10000"/>
                <a:gd name="connsiteY506" fmla="*/ 1473 h 10000"/>
                <a:gd name="connsiteX507" fmla="*/ 2708 w 10000"/>
                <a:gd name="connsiteY507" fmla="*/ 1398 h 10000"/>
                <a:gd name="connsiteX508" fmla="*/ 2614 w 10000"/>
                <a:gd name="connsiteY508" fmla="*/ 1436 h 10000"/>
                <a:gd name="connsiteX509" fmla="*/ 2614 w 10000"/>
                <a:gd name="connsiteY509" fmla="*/ 1379 h 10000"/>
                <a:gd name="connsiteX510" fmla="*/ 2541 w 10000"/>
                <a:gd name="connsiteY510" fmla="*/ 1286 h 10000"/>
                <a:gd name="connsiteX511" fmla="*/ 2812 w 10000"/>
                <a:gd name="connsiteY511" fmla="*/ 1060 h 10000"/>
                <a:gd name="connsiteX512" fmla="*/ 2905 w 10000"/>
                <a:gd name="connsiteY512" fmla="*/ 1117 h 10000"/>
                <a:gd name="connsiteX513" fmla="*/ 3040 w 10000"/>
                <a:gd name="connsiteY513" fmla="*/ 1060 h 10000"/>
                <a:gd name="connsiteX514" fmla="*/ 3040 w 10000"/>
                <a:gd name="connsiteY514" fmla="*/ 1117 h 10000"/>
                <a:gd name="connsiteX515" fmla="*/ 3312 w 10000"/>
                <a:gd name="connsiteY515" fmla="*/ 1117 h 10000"/>
                <a:gd name="connsiteX516" fmla="*/ 3312 w 10000"/>
                <a:gd name="connsiteY516" fmla="*/ 1042 h 10000"/>
                <a:gd name="connsiteX517" fmla="*/ 3457 w 10000"/>
                <a:gd name="connsiteY517" fmla="*/ 966 h 10000"/>
                <a:gd name="connsiteX518" fmla="*/ 3499 w 10000"/>
                <a:gd name="connsiteY518" fmla="*/ 873 h 10000"/>
                <a:gd name="connsiteX519" fmla="*/ 3728 w 10000"/>
                <a:gd name="connsiteY519" fmla="*/ 834 h 10000"/>
                <a:gd name="connsiteX520" fmla="*/ 3739 w 10000"/>
                <a:gd name="connsiteY520" fmla="*/ 779 h 10000"/>
                <a:gd name="connsiteX521" fmla="*/ 3770 w 10000"/>
                <a:gd name="connsiteY521" fmla="*/ 779 h 10000"/>
                <a:gd name="connsiteX522" fmla="*/ 3801 w 10000"/>
                <a:gd name="connsiteY522" fmla="*/ 834 h 10000"/>
                <a:gd name="connsiteX523" fmla="*/ 3864 w 10000"/>
                <a:gd name="connsiteY523" fmla="*/ 797 h 10000"/>
                <a:gd name="connsiteX524" fmla="*/ 3926 w 10000"/>
                <a:gd name="connsiteY524" fmla="*/ 834 h 10000"/>
                <a:gd name="connsiteX525" fmla="*/ 4571 w 10000"/>
                <a:gd name="connsiteY525" fmla="*/ 722 h 10000"/>
                <a:gd name="connsiteX526" fmla="*/ 4582 w 10000"/>
                <a:gd name="connsiteY526" fmla="*/ 779 h 10000"/>
                <a:gd name="connsiteX527" fmla="*/ 4707 w 10000"/>
                <a:gd name="connsiteY527" fmla="*/ 779 h 10000"/>
                <a:gd name="connsiteX528" fmla="*/ 4707 w 10000"/>
                <a:gd name="connsiteY528" fmla="*/ 722 h 10000"/>
                <a:gd name="connsiteX529" fmla="*/ 4791 w 10000"/>
                <a:gd name="connsiteY529" fmla="*/ 779 h 10000"/>
                <a:gd name="connsiteX530" fmla="*/ 4895 w 10000"/>
                <a:gd name="connsiteY530" fmla="*/ 741 h 10000"/>
                <a:gd name="connsiteX531" fmla="*/ 4957 w 10000"/>
                <a:gd name="connsiteY531" fmla="*/ 779 h 10000"/>
                <a:gd name="connsiteX532" fmla="*/ 4999 w 10000"/>
                <a:gd name="connsiteY532" fmla="*/ 704 h 10000"/>
                <a:gd name="connsiteX533" fmla="*/ 5082 w 10000"/>
                <a:gd name="connsiteY533" fmla="*/ 684 h 10000"/>
                <a:gd name="connsiteX534" fmla="*/ 5082 w 10000"/>
                <a:gd name="connsiteY534" fmla="*/ 741 h 10000"/>
                <a:gd name="connsiteX535" fmla="*/ 5291 w 10000"/>
                <a:gd name="connsiteY535" fmla="*/ 704 h 10000"/>
                <a:gd name="connsiteX536" fmla="*/ 5478 w 10000"/>
                <a:gd name="connsiteY536" fmla="*/ 779 h 10000"/>
                <a:gd name="connsiteX537" fmla="*/ 5623 w 10000"/>
                <a:gd name="connsiteY537" fmla="*/ 759 h 10000"/>
                <a:gd name="connsiteX538" fmla="*/ 5947 w 10000"/>
                <a:gd name="connsiteY538" fmla="*/ 684 h 10000"/>
                <a:gd name="connsiteX539" fmla="*/ 6144 w 10000"/>
                <a:gd name="connsiteY539" fmla="*/ 609 h 10000"/>
                <a:gd name="connsiteX540" fmla="*/ 6321 w 10000"/>
                <a:gd name="connsiteY540" fmla="*/ 647 h 10000"/>
                <a:gd name="connsiteX541" fmla="*/ 6373 w 10000"/>
                <a:gd name="connsiteY541" fmla="*/ 553 h 10000"/>
                <a:gd name="connsiteX542" fmla="*/ 6467 w 10000"/>
                <a:gd name="connsiteY542" fmla="*/ 572 h 10000"/>
                <a:gd name="connsiteX543" fmla="*/ 6540 w 10000"/>
                <a:gd name="connsiteY543" fmla="*/ 496 h 10000"/>
                <a:gd name="connsiteX544" fmla="*/ 6613 w 10000"/>
                <a:gd name="connsiteY544" fmla="*/ 553 h 10000"/>
                <a:gd name="connsiteX545" fmla="*/ 6904 w 10000"/>
                <a:gd name="connsiteY545" fmla="*/ 572 h 10000"/>
                <a:gd name="connsiteX546" fmla="*/ 7050 w 10000"/>
                <a:gd name="connsiteY546" fmla="*/ 572 h 10000"/>
                <a:gd name="connsiteX547" fmla="*/ 7061 w 10000"/>
                <a:gd name="connsiteY547" fmla="*/ 628 h 10000"/>
                <a:gd name="connsiteX548" fmla="*/ 7258 w 10000"/>
                <a:gd name="connsiteY548" fmla="*/ 590 h 10000"/>
                <a:gd name="connsiteX549" fmla="*/ 7269 w 10000"/>
                <a:gd name="connsiteY549" fmla="*/ 515 h 10000"/>
                <a:gd name="connsiteX550" fmla="*/ 7186 w 10000"/>
                <a:gd name="connsiteY550" fmla="*/ 496 h 10000"/>
                <a:gd name="connsiteX551" fmla="*/ 7227 w 10000"/>
                <a:gd name="connsiteY551" fmla="*/ 403 h 10000"/>
                <a:gd name="connsiteX552" fmla="*/ 7300 w 10000"/>
                <a:gd name="connsiteY552" fmla="*/ 346 h 10000"/>
                <a:gd name="connsiteX553" fmla="*/ 7269 w 10000"/>
                <a:gd name="connsiteY553" fmla="*/ 309 h 10000"/>
                <a:gd name="connsiteX554" fmla="*/ 7206 w 10000"/>
                <a:gd name="connsiteY554" fmla="*/ 346 h 10000"/>
                <a:gd name="connsiteX555" fmla="*/ 7175 w 10000"/>
                <a:gd name="connsiteY555" fmla="*/ 309 h 10000"/>
                <a:gd name="connsiteX556" fmla="*/ 7009 w 10000"/>
                <a:gd name="connsiteY556" fmla="*/ 365 h 10000"/>
                <a:gd name="connsiteX557" fmla="*/ 7009 w 10000"/>
                <a:gd name="connsiteY557" fmla="*/ 309 h 10000"/>
                <a:gd name="connsiteX558" fmla="*/ 6998 w 10000"/>
                <a:gd name="connsiteY558" fmla="*/ 309 h 10000"/>
                <a:gd name="connsiteX559" fmla="*/ 6342 w 10000"/>
                <a:gd name="connsiteY559" fmla="*/ 328 h 10000"/>
                <a:gd name="connsiteX560" fmla="*/ 6331 w 10000"/>
                <a:gd name="connsiteY560" fmla="*/ 271 h 10000"/>
                <a:gd name="connsiteX561" fmla="*/ 6436 w 10000"/>
                <a:gd name="connsiteY561" fmla="*/ 196 h 10000"/>
                <a:gd name="connsiteX562" fmla="*/ 6779 w 10000"/>
                <a:gd name="connsiteY562" fmla="*/ 159 h 10000"/>
                <a:gd name="connsiteX563" fmla="*/ 7279 w 10000"/>
                <a:gd name="connsiteY563" fmla="*/ 120 h 10000"/>
                <a:gd name="connsiteX564" fmla="*/ 7497 w 10000"/>
                <a:gd name="connsiteY564" fmla="*/ 8 h 10000"/>
                <a:gd name="connsiteX565" fmla="*/ 7748 w 10000"/>
                <a:gd name="connsiteY565" fmla="*/ 140 h 10000"/>
                <a:gd name="connsiteX566" fmla="*/ 7810 w 10000"/>
                <a:gd name="connsiteY566" fmla="*/ 46 h 10000"/>
                <a:gd name="connsiteX567" fmla="*/ 7935 w 10000"/>
                <a:gd name="connsiteY567" fmla="*/ 27 h 10000"/>
                <a:gd name="connsiteX568" fmla="*/ 8039 w 10000"/>
                <a:gd name="connsiteY568" fmla="*/ 140 h 10000"/>
                <a:gd name="connsiteX569" fmla="*/ 8061 w 10000"/>
                <a:gd name="connsiteY569" fmla="*/ 102 h 10000"/>
                <a:gd name="connsiteX570" fmla="*/ 8092 w 10000"/>
                <a:gd name="connsiteY570" fmla="*/ 252 h 10000"/>
                <a:gd name="connsiteX571" fmla="*/ 8061 w 10000"/>
                <a:gd name="connsiteY571" fmla="*/ 328 h 10000"/>
                <a:gd name="connsiteX572" fmla="*/ 8061 w 10000"/>
                <a:gd name="connsiteY572" fmla="*/ 421 h 10000"/>
                <a:gd name="connsiteX0" fmla="*/ 8061 w 10000"/>
                <a:gd name="connsiteY0" fmla="*/ 421 h 10000"/>
                <a:gd name="connsiteX1" fmla="*/ 8123 w 10000"/>
                <a:gd name="connsiteY1" fmla="*/ 440 h 10000"/>
                <a:gd name="connsiteX2" fmla="*/ 8134 w 10000"/>
                <a:gd name="connsiteY2" fmla="*/ 515 h 10000"/>
                <a:gd name="connsiteX3" fmla="*/ 8102 w 10000"/>
                <a:gd name="connsiteY3" fmla="*/ 590 h 10000"/>
                <a:gd name="connsiteX4" fmla="*/ 8144 w 10000"/>
                <a:gd name="connsiteY4" fmla="*/ 590 h 10000"/>
                <a:gd name="connsiteX5" fmla="*/ 8154 w 10000"/>
                <a:gd name="connsiteY5" fmla="*/ 647 h 10000"/>
                <a:gd name="connsiteX6" fmla="*/ 8102 w 10000"/>
                <a:gd name="connsiteY6" fmla="*/ 704 h 10000"/>
                <a:gd name="connsiteX7" fmla="*/ 8029 w 10000"/>
                <a:gd name="connsiteY7" fmla="*/ 928 h 10000"/>
                <a:gd name="connsiteX8" fmla="*/ 8123 w 10000"/>
                <a:gd name="connsiteY8" fmla="*/ 1003 h 10000"/>
                <a:gd name="connsiteX9" fmla="*/ 8144 w 10000"/>
                <a:gd name="connsiteY9" fmla="*/ 873 h 10000"/>
                <a:gd name="connsiteX10" fmla="*/ 8154 w 10000"/>
                <a:gd name="connsiteY10" fmla="*/ 873 h 10000"/>
                <a:gd name="connsiteX11" fmla="*/ 8154 w 10000"/>
                <a:gd name="connsiteY11" fmla="*/ 891 h 10000"/>
                <a:gd name="connsiteX12" fmla="*/ 8175 w 10000"/>
                <a:gd name="connsiteY12" fmla="*/ 1210 h 10000"/>
                <a:gd name="connsiteX13" fmla="*/ 8154 w 10000"/>
                <a:gd name="connsiteY13" fmla="*/ 1210 h 10000"/>
                <a:gd name="connsiteX14" fmla="*/ 8123 w 10000"/>
                <a:gd name="connsiteY14" fmla="*/ 1229 h 10000"/>
                <a:gd name="connsiteX15" fmla="*/ 8123 w 10000"/>
                <a:gd name="connsiteY15" fmla="*/ 1286 h 10000"/>
                <a:gd name="connsiteX16" fmla="*/ 7883 w 10000"/>
                <a:gd name="connsiteY16" fmla="*/ 1605 h 10000"/>
                <a:gd name="connsiteX17" fmla="*/ 7925 w 10000"/>
                <a:gd name="connsiteY17" fmla="*/ 1605 h 10000"/>
                <a:gd name="connsiteX18" fmla="*/ 8092 w 10000"/>
                <a:gd name="connsiteY18" fmla="*/ 1587 h 10000"/>
                <a:gd name="connsiteX19" fmla="*/ 8092 w 10000"/>
                <a:gd name="connsiteY19" fmla="*/ 1680 h 10000"/>
                <a:gd name="connsiteX20" fmla="*/ 8165 w 10000"/>
                <a:gd name="connsiteY20" fmla="*/ 1774 h 10000"/>
                <a:gd name="connsiteX21" fmla="*/ 8383 w 10000"/>
                <a:gd name="connsiteY21" fmla="*/ 1680 h 10000"/>
                <a:gd name="connsiteX22" fmla="*/ 8435 w 10000"/>
                <a:gd name="connsiteY22" fmla="*/ 1567 h 10000"/>
                <a:gd name="connsiteX23" fmla="*/ 8497 w 10000"/>
                <a:gd name="connsiteY23" fmla="*/ 1587 h 10000"/>
                <a:gd name="connsiteX24" fmla="*/ 8508 w 10000"/>
                <a:gd name="connsiteY24" fmla="*/ 1530 h 10000"/>
                <a:gd name="connsiteX25" fmla="*/ 8654 w 10000"/>
                <a:gd name="connsiteY25" fmla="*/ 1605 h 10000"/>
                <a:gd name="connsiteX26" fmla="*/ 8601 w 10000"/>
                <a:gd name="connsiteY26" fmla="*/ 1980 h 10000"/>
                <a:gd name="connsiteX27" fmla="*/ 8539 w 10000"/>
                <a:gd name="connsiteY27" fmla="*/ 2075 h 10000"/>
                <a:gd name="connsiteX28" fmla="*/ 8539 w 10000"/>
                <a:gd name="connsiteY28" fmla="*/ 2131 h 10000"/>
                <a:gd name="connsiteX29" fmla="*/ 8831 w 10000"/>
                <a:gd name="connsiteY29" fmla="*/ 2206 h 10000"/>
                <a:gd name="connsiteX30" fmla="*/ 8810 w 10000"/>
                <a:gd name="connsiteY30" fmla="*/ 2769 h 10000"/>
                <a:gd name="connsiteX31" fmla="*/ 8810 w 10000"/>
                <a:gd name="connsiteY31" fmla="*/ 2938 h 10000"/>
                <a:gd name="connsiteX32" fmla="*/ 8779 w 10000"/>
                <a:gd name="connsiteY32" fmla="*/ 2957 h 10000"/>
                <a:gd name="connsiteX33" fmla="*/ 8789 w 10000"/>
                <a:gd name="connsiteY33" fmla="*/ 2995 h 10000"/>
                <a:gd name="connsiteX34" fmla="*/ 8769 w 10000"/>
                <a:gd name="connsiteY34" fmla="*/ 3032 h 10000"/>
                <a:gd name="connsiteX35" fmla="*/ 8956 w 10000"/>
                <a:gd name="connsiteY35" fmla="*/ 3014 h 10000"/>
                <a:gd name="connsiteX36" fmla="*/ 9049 w 10000"/>
                <a:gd name="connsiteY36" fmla="*/ 3164 h 10000"/>
                <a:gd name="connsiteX37" fmla="*/ 9185 w 10000"/>
                <a:gd name="connsiteY37" fmla="*/ 3145 h 10000"/>
                <a:gd name="connsiteX38" fmla="*/ 9185 w 10000"/>
                <a:gd name="connsiteY38" fmla="*/ 3164 h 10000"/>
                <a:gd name="connsiteX39" fmla="*/ 9196 w 10000"/>
                <a:gd name="connsiteY39" fmla="*/ 3164 h 10000"/>
                <a:gd name="connsiteX40" fmla="*/ 9206 w 10000"/>
                <a:gd name="connsiteY40" fmla="*/ 3314 h 10000"/>
                <a:gd name="connsiteX41" fmla="*/ 9237 w 10000"/>
                <a:gd name="connsiteY41" fmla="*/ 3296 h 10000"/>
                <a:gd name="connsiteX42" fmla="*/ 9289 w 10000"/>
                <a:gd name="connsiteY42" fmla="*/ 3070 h 10000"/>
                <a:gd name="connsiteX43" fmla="*/ 9341 w 10000"/>
                <a:gd name="connsiteY43" fmla="*/ 3126 h 10000"/>
                <a:gd name="connsiteX44" fmla="*/ 9362 w 10000"/>
                <a:gd name="connsiteY44" fmla="*/ 3052 h 10000"/>
                <a:gd name="connsiteX45" fmla="*/ 9393 w 10000"/>
                <a:gd name="connsiteY45" fmla="*/ 3052 h 10000"/>
                <a:gd name="connsiteX46" fmla="*/ 9424 w 10000"/>
                <a:gd name="connsiteY46" fmla="*/ 3126 h 10000"/>
                <a:gd name="connsiteX47" fmla="*/ 9414 w 10000"/>
                <a:gd name="connsiteY47" fmla="*/ 3239 h 10000"/>
                <a:gd name="connsiteX48" fmla="*/ 9487 w 10000"/>
                <a:gd name="connsiteY48" fmla="*/ 3314 h 10000"/>
                <a:gd name="connsiteX49" fmla="*/ 9487 w 10000"/>
                <a:gd name="connsiteY49" fmla="*/ 3427 h 10000"/>
                <a:gd name="connsiteX50" fmla="*/ 9528 w 10000"/>
                <a:gd name="connsiteY50" fmla="*/ 3483 h 10000"/>
                <a:gd name="connsiteX51" fmla="*/ 9497 w 10000"/>
                <a:gd name="connsiteY51" fmla="*/ 3596 h 10000"/>
                <a:gd name="connsiteX52" fmla="*/ 9508 w 10000"/>
                <a:gd name="connsiteY52" fmla="*/ 3596 h 10000"/>
                <a:gd name="connsiteX53" fmla="*/ 9539 w 10000"/>
                <a:gd name="connsiteY53" fmla="*/ 3577 h 10000"/>
                <a:gd name="connsiteX54" fmla="*/ 9539 w 10000"/>
                <a:gd name="connsiteY54" fmla="*/ 3689 h 10000"/>
                <a:gd name="connsiteX55" fmla="*/ 9508 w 10000"/>
                <a:gd name="connsiteY55" fmla="*/ 3728 h 10000"/>
                <a:gd name="connsiteX56" fmla="*/ 9487 w 10000"/>
                <a:gd name="connsiteY56" fmla="*/ 3689 h 10000"/>
                <a:gd name="connsiteX57" fmla="*/ 9476 w 10000"/>
                <a:gd name="connsiteY57" fmla="*/ 3746 h 10000"/>
                <a:gd name="connsiteX58" fmla="*/ 9445 w 10000"/>
                <a:gd name="connsiteY58" fmla="*/ 3728 h 10000"/>
                <a:gd name="connsiteX59" fmla="*/ 9352 w 10000"/>
                <a:gd name="connsiteY59" fmla="*/ 3953 h 10000"/>
                <a:gd name="connsiteX60" fmla="*/ 9373 w 10000"/>
                <a:gd name="connsiteY60" fmla="*/ 4347 h 10000"/>
                <a:gd name="connsiteX61" fmla="*/ 9237 w 10000"/>
                <a:gd name="connsiteY61" fmla="*/ 4310 h 10000"/>
                <a:gd name="connsiteX62" fmla="*/ 9196 w 10000"/>
                <a:gd name="connsiteY62" fmla="*/ 4385 h 10000"/>
                <a:gd name="connsiteX63" fmla="*/ 9258 w 10000"/>
                <a:gd name="connsiteY63" fmla="*/ 4572 h 10000"/>
                <a:gd name="connsiteX64" fmla="*/ 9321 w 10000"/>
                <a:gd name="connsiteY64" fmla="*/ 4572 h 10000"/>
                <a:gd name="connsiteX65" fmla="*/ 9321 w 10000"/>
                <a:gd name="connsiteY65" fmla="*/ 4591 h 10000"/>
                <a:gd name="connsiteX66" fmla="*/ 9206 w 10000"/>
                <a:gd name="connsiteY66" fmla="*/ 4686 h 10000"/>
                <a:gd name="connsiteX67" fmla="*/ 9196 w 10000"/>
                <a:gd name="connsiteY67" fmla="*/ 4741 h 10000"/>
                <a:gd name="connsiteX68" fmla="*/ 9331 w 10000"/>
                <a:gd name="connsiteY68" fmla="*/ 4910 h 10000"/>
                <a:gd name="connsiteX69" fmla="*/ 9352 w 10000"/>
                <a:gd name="connsiteY69" fmla="*/ 5005 h 10000"/>
                <a:gd name="connsiteX70" fmla="*/ 9487 w 10000"/>
                <a:gd name="connsiteY70" fmla="*/ 5136 h 10000"/>
                <a:gd name="connsiteX71" fmla="*/ 9456 w 10000"/>
                <a:gd name="connsiteY71" fmla="*/ 5494 h 10000"/>
                <a:gd name="connsiteX72" fmla="*/ 9570 w 10000"/>
                <a:gd name="connsiteY72" fmla="*/ 5437 h 10000"/>
                <a:gd name="connsiteX73" fmla="*/ 9570 w 10000"/>
                <a:gd name="connsiteY73" fmla="*/ 5380 h 10000"/>
                <a:gd name="connsiteX74" fmla="*/ 9549 w 10000"/>
                <a:gd name="connsiteY74" fmla="*/ 5324 h 10000"/>
                <a:gd name="connsiteX75" fmla="*/ 9580 w 10000"/>
                <a:gd name="connsiteY75" fmla="*/ 5324 h 10000"/>
                <a:gd name="connsiteX76" fmla="*/ 9664 w 10000"/>
                <a:gd name="connsiteY76" fmla="*/ 5399 h 10000"/>
                <a:gd name="connsiteX77" fmla="*/ 9664 w 10000"/>
                <a:gd name="connsiteY77" fmla="*/ 5474 h 10000"/>
                <a:gd name="connsiteX78" fmla="*/ 9987 w 10000"/>
                <a:gd name="connsiteY78" fmla="*/ 5793 h 10000"/>
                <a:gd name="connsiteX79" fmla="*/ 9976 w 10000"/>
                <a:gd name="connsiteY79" fmla="*/ 6151 h 10000"/>
                <a:gd name="connsiteX80" fmla="*/ 9924 w 10000"/>
                <a:gd name="connsiteY80" fmla="*/ 6056 h 10000"/>
                <a:gd name="connsiteX81" fmla="*/ 9748 w 10000"/>
                <a:gd name="connsiteY81" fmla="*/ 6094 h 10000"/>
                <a:gd name="connsiteX82" fmla="*/ 9362 w 10000"/>
                <a:gd name="connsiteY82" fmla="*/ 6188 h 10000"/>
                <a:gd name="connsiteX83" fmla="*/ 9331 w 10000"/>
                <a:gd name="connsiteY83" fmla="*/ 6526 h 10000"/>
                <a:gd name="connsiteX84" fmla="*/ 9289 w 10000"/>
                <a:gd name="connsiteY84" fmla="*/ 6564 h 10000"/>
                <a:gd name="connsiteX85" fmla="*/ 9289 w 10000"/>
                <a:gd name="connsiteY85" fmla="*/ 6977 h 10000"/>
                <a:gd name="connsiteX86" fmla="*/ 9393 w 10000"/>
                <a:gd name="connsiteY86" fmla="*/ 7014 h 10000"/>
                <a:gd name="connsiteX87" fmla="*/ 9383 w 10000"/>
                <a:gd name="connsiteY87" fmla="*/ 7052 h 10000"/>
                <a:gd name="connsiteX88" fmla="*/ 9237 w 10000"/>
                <a:gd name="connsiteY88" fmla="*/ 7409 h 10000"/>
                <a:gd name="connsiteX89" fmla="*/ 9227 w 10000"/>
                <a:gd name="connsiteY89" fmla="*/ 7672 h 10000"/>
                <a:gd name="connsiteX90" fmla="*/ 9258 w 10000"/>
                <a:gd name="connsiteY90" fmla="*/ 7860 h 10000"/>
                <a:gd name="connsiteX91" fmla="*/ 9206 w 10000"/>
                <a:gd name="connsiteY91" fmla="*/ 7916 h 10000"/>
                <a:gd name="connsiteX92" fmla="*/ 9101 w 10000"/>
                <a:gd name="connsiteY92" fmla="*/ 7728 h 10000"/>
                <a:gd name="connsiteX93" fmla="*/ 8925 w 10000"/>
                <a:gd name="connsiteY93" fmla="*/ 7578 h 10000"/>
                <a:gd name="connsiteX94" fmla="*/ 8925 w 10000"/>
                <a:gd name="connsiteY94" fmla="*/ 7541 h 10000"/>
                <a:gd name="connsiteX95" fmla="*/ 8966 w 10000"/>
                <a:gd name="connsiteY95" fmla="*/ 7541 h 10000"/>
                <a:gd name="connsiteX96" fmla="*/ 8966 w 10000"/>
                <a:gd name="connsiteY96" fmla="*/ 7522 h 10000"/>
                <a:gd name="connsiteX97" fmla="*/ 8945 w 10000"/>
                <a:gd name="connsiteY97" fmla="*/ 7522 h 10000"/>
                <a:gd name="connsiteX98" fmla="*/ 8883 w 10000"/>
                <a:gd name="connsiteY98" fmla="*/ 7541 h 10000"/>
                <a:gd name="connsiteX99" fmla="*/ 8904 w 10000"/>
                <a:gd name="connsiteY99" fmla="*/ 7616 h 10000"/>
                <a:gd name="connsiteX100" fmla="*/ 8862 w 10000"/>
                <a:gd name="connsiteY100" fmla="*/ 7635 h 10000"/>
                <a:gd name="connsiteX101" fmla="*/ 8966 w 10000"/>
                <a:gd name="connsiteY101" fmla="*/ 7916 h 10000"/>
                <a:gd name="connsiteX102" fmla="*/ 8966 w 10000"/>
                <a:gd name="connsiteY102" fmla="*/ 8123 h 10000"/>
                <a:gd name="connsiteX103" fmla="*/ 8904 w 10000"/>
                <a:gd name="connsiteY103" fmla="*/ 8235 h 10000"/>
                <a:gd name="connsiteX104" fmla="*/ 8727 w 10000"/>
                <a:gd name="connsiteY104" fmla="*/ 8217 h 10000"/>
                <a:gd name="connsiteX105" fmla="*/ 8665 w 10000"/>
                <a:gd name="connsiteY105" fmla="*/ 8123 h 10000"/>
                <a:gd name="connsiteX106" fmla="*/ 8601 w 10000"/>
                <a:gd name="connsiteY106" fmla="*/ 8180 h 10000"/>
                <a:gd name="connsiteX107" fmla="*/ 8644 w 10000"/>
                <a:gd name="connsiteY107" fmla="*/ 8573 h 10000"/>
                <a:gd name="connsiteX108" fmla="*/ 8613 w 10000"/>
                <a:gd name="connsiteY108" fmla="*/ 8648 h 10000"/>
                <a:gd name="connsiteX109" fmla="*/ 8414 w 10000"/>
                <a:gd name="connsiteY109" fmla="*/ 8668 h 10000"/>
                <a:gd name="connsiteX110" fmla="*/ 8269 w 10000"/>
                <a:gd name="connsiteY110" fmla="*/ 8235 h 10000"/>
                <a:gd name="connsiteX111" fmla="*/ 8258 w 10000"/>
                <a:gd name="connsiteY111" fmla="*/ 7991 h 10000"/>
                <a:gd name="connsiteX112" fmla="*/ 8217 w 10000"/>
                <a:gd name="connsiteY112" fmla="*/ 7991 h 10000"/>
                <a:gd name="connsiteX113" fmla="*/ 8039 w 10000"/>
                <a:gd name="connsiteY113" fmla="*/ 7991 h 10000"/>
                <a:gd name="connsiteX114" fmla="*/ 7935 w 10000"/>
                <a:gd name="connsiteY114" fmla="*/ 7766 h 10000"/>
                <a:gd name="connsiteX115" fmla="*/ 7841 w 10000"/>
                <a:gd name="connsiteY115" fmla="*/ 7710 h 10000"/>
                <a:gd name="connsiteX116" fmla="*/ 7779 w 10000"/>
                <a:gd name="connsiteY116" fmla="*/ 7785 h 10000"/>
                <a:gd name="connsiteX117" fmla="*/ 7789 w 10000"/>
                <a:gd name="connsiteY117" fmla="*/ 8104 h 10000"/>
                <a:gd name="connsiteX118" fmla="*/ 7748 w 10000"/>
                <a:gd name="connsiteY118" fmla="*/ 8404 h 10000"/>
                <a:gd name="connsiteX119" fmla="*/ 7686 w 10000"/>
                <a:gd name="connsiteY119" fmla="*/ 8424 h 10000"/>
                <a:gd name="connsiteX120" fmla="*/ 7644 w 10000"/>
                <a:gd name="connsiteY120" fmla="*/ 8536 h 10000"/>
                <a:gd name="connsiteX121" fmla="*/ 7634 w 10000"/>
                <a:gd name="connsiteY121" fmla="*/ 8536 h 10000"/>
                <a:gd name="connsiteX122" fmla="*/ 7634 w 10000"/>
                <a:gd name="connsiteY122" fmla="*/ 8479 h 10000"/>
                <a:gd name="connsiteX123" fmla="*/ 7654 w 10000"/>
                <a:gd name="connsiteY123" fmla="*/ 8424 h 10000"/>
                <a:gd name="connsiteX124" fmla="*/ 7477 w 10000"/>
                <a:gd name="connsiteY124" fmla="*/ 8180 h 10000"/>
                <a:gd name="connsiteX125" fmla="*/ 7362 w 10000"/>
                <a:gd name="connsiteY125" fmla="*/ 8085 h 10000"/>
                <a:gd name="connsiteX126" fmla="*/ 7300 w 10000"/>
                <a:gd name="connsiteY126" fmla="*/ 8142 h 10000"/>
                <a:gd name="connsiteX127" fmla="*/ 7269 w 10000"/>
                <a:gd name="connsiteY127" fmla="*/ 8085 h 10000"/>
                <a:gd name="connsiteX128" fmla="*/ 7238 w 10000"/>
                <a:gd name="connsiteY128" fmla="*/ 8217 h 10000"/>
                <a:gd name="connsiteX129" fmla="*/ 7373 w 10000"/>
                <a:gd name="connsiteY129" fmla="*/ 8593 h 10000"/>
                <a:gd name="connsiteX130" fmla="*/ 7217 w 10000"/>
                <a:gd name="connsiteY130" fmla="*/ 8780 h 10000"/>
                <a:gd name="connsiteX131" fmla="*/ 7050 w 10000"/>
                <a:gd name="connsiteY131" fmla="*/ 8705 h 10000"/>
                <a:gd name="connsiteX132" fmla="*/ 6988 w 10000"/>
                <a:gd name="connsiteY132" fmla="*/ 8856 h 10000"/>
                <a:gd name="connsiteX133" fmla="*/ 6914 w 10000"/>
                <a:gd name="connsiteY133" fmla="*/ 8912 h 10000"/>
                <a:gd name="connsiteX134" fmla="*/ 6914 w 10000"/>
                <a:gd name="connsiteY134" fmla="*/ 8837 h 10000"/>
                <a:gd name="connsiteX135" fmla="*/ 6790 w 10000"/>
                <a:gd name="connsiteY135" fmla="*/ 8799 h 10000"/>
                <a:gd name="connsiteX136" fmla="*/ 6706 w 10000"/>
                <a:gd name="connsiteY136" fmla="*/ 8893 h 10000"/>
                <a:gd name="connsiteX137" fmla="*/ 6613 w 10000"/>
                <a:gd name="connsiteY137" fmla="*/ 8912 h 10000"/>
                <a:gd name="connsiteX138" fmla="*/ 6613 w 10000"/>
                <a:gd name="connsiteY138" fmla="*/ 8968 h 10000"/>
                <a:gd name="connsiteX139" fmla="*/ 6550 w 10000"/>
                <a:gd name="connsiteY139" fmla="*/ 8987 h 10000"/>
                <a:gd name="connsiteX140" fmla="*/ 6571 w 10000"/>
                <a:gd name="connsiteY140" fmla="*/ 9024 h 10000"/>
                <a:gd name="connsiteX141" fmla="*/ 6738 w 10000"/>
                <a:gd name="connsiteY141" fmla="*/ 9006 h 10000"/>
                <a:gd name="connsiteX142" fmla="*/ 6738 w 10000"/>
                <a:gd name="connsiteY142" fmla="*/ 8987 h 10000"/>
                <a:gd name="connsiteX143" fmla="*/ 6717 w 10000"/>
                <a:gd name="connsiteY143" fmla="*/ 8949 h 10000"/>
                <a:gd name="connsiteX144" fmla="*/ 6738 w 10000"/>
                <a:gd name="connsiteY144" fmla="*/ 8949 h 10000"/>
                <a:gd name="connsiteX145" fmla="*/ 6790 w 10000"/>
                <a:gd name="connsiteY145" fmla="*/ 8931 h 10000"/>
                <a:gd name="connsiteX146" fmla="*/ 6831 w 10000"/>
                <a:gd name="connsiteY146" fmla="*/ 9062 h 10000"/>
                <a:gd name="connsiteX147" fmla="*/ 7102 w 10000"/>
                <a:gd name="connsiteY147" fmla="*/ 9137 h 10000"/>
                <a:gd name="connsiteX148" fmla="*/ 7102 w 10000"/>
                <a:gd name="connsiteY148" fmla="*/ 9193 h 10000"/>
                <a:gd name="connsiteX149" fmla="*/ 7019 w 10000"/>
                <a:gd name="connsiteY149" fmla="*/ 9588 h 10000"/>
                <a:gd name="connsiteX150" fmla="*/ 6998 w 10000"/>
                <a:gd name="connsiteY150" fmla="*/ 9588 h 10000"/>
                <a:gd name="connsiteX151" fmla="*/ 6978 w 10000"/>
                <a:gd name="connsiteY151" fmla="*/ 9531 h 10000"/>
                <a:gd name="connsiteX152" fmla="*/ 6748 w 10000"/>
                <a:gd name="connsiteY152" fmla="*/ 9494 h 10000"/>
                <a:gd name="connsiteX153" fmla="*/ 6675 w 10000"/>
                <a:gd name="connsiteY153" fmla="*/ 9494 h 10000"/>
                <a:gd name="connsiteX154" fmla="*/ 6592 w 10000"/>
                <a:gd name="connsiteY154" fmla="*/ 9401 h 10000"/>
                <a:gd name="connsiteX155" fmla="*/ 6550 w 10000"/>
                <a:gd name="connsiteY155" fmla="*/ 9438 h 10000"/>
                <a:gd name="connsiteX156" fmla="*/ 6436 w 10000"/>
                <a:gd name="connsiteY156" fmla="*/ 9287 h 10000"/>
                <a:gd name="connsiteX157" fmla="*/ 6426 w 10000"/>
                <a:gd name="connsiteY157" fmla="*/ 9287 h 10000"/>
                <a:gd name="connsiteX158" fmla="*/ 6383 w 10000"/>
                <a:gd name="connsiteY158" fmla="*/ 9287 h 10000"/>
                <a:gd name="connsiteX159" fmla="*/ 6279 w 10000"/>
                <a:gd name="connsiteY159" fmla="*/ 9175 h 10000"/>
                <a:gd name="connsiteX160" fmla="*/ 6248 w 10000"/>
                <a:gd name="connsiteY160" fmla="*/ 9344 h 10000"/>
                <a:gd name="connsiteX161" fmla="*/ 6154 w 10000"/>
                <a:gd name="connsiteY161" fmla="*/ 9513 h 10000"/>
                <a:gd name="connsiteX162" fmla="*/ 6061 w 10000"/>
                <a:gd name="connsiteY162" fmla="*/ 9550 h 10000"/>
                <a:gd name="connsiteX163" fmla="*/ 6061 w 10000"/>
                <a:gd name="connsiteY163" fmla="*/ 9607 h 10000"/>
                <a:gd name="connsiteX164" fmla="*/ 5988 w 10000"/>
                <a:gd name="connsiteY164" fmla="*/ 9738 h 10000"/>
                <a:gd name="connsiteX165" fmla="*/ 5905 w 10000"/>
                <a:gd name="connsiteY165" fmla="*/ 9794 h 10000"/>
                <a:gd name="connsiteX166" fmla="*/ 5800 w 10000"/>
                <a:gd name="connsiteY166" fmla="*/ 9945 h 10000"/>
                <a:gd name="connsiteX167" fmla="*/ 5144 w 10000"/>
                <a:gd name="connsiteY167" fmla="*/ 9794 h 10000"/>
                <a:gd name="connsiteX168" fmla="*/ 5019 w 10000"/>
                <a:gd name="connsiteY168" fmla="*/ 9794 h 10000"/>
                <a:gd name="connsiteX169" fmla="*/ 4791 w 10000"/>
                <a:gd name="connsiteY169" fmla="*/ 9645 h 10000"/>
                <a:gd name="connsiteX170" fmla="*/ 4728 w 10000"/>
                <a:gd name="connsiteY170" fmla="*/ 9513 h 10000"/>
                <a:gd name="connsiteX171" fmla="*/ 4728 w 10000"/>
                <a:gd name="connsiteY171" fmla="*/ 9401 h 10000"/>
                <a:gd name="connsiteX172" fmla="*/ 4665 w 10000"/>
                <a:gd name="connsiteY172" fmla="*/ 9344 h 10000"/>
                <a:gd name="connsiteX173" fmla="*/ 4967 w 10000"/>
                <a:gd name="connsiteY173" fmla="*/ 9212 h 10000"/>
                <a:gd name="connsiteX174" fmla="*/ 5186 w 10000"/>
                <a:gd name="connsiteY174" fmla="*/ 9232 h 10000"/>
                <a:gd name="connsiteX175" fmla="*/ 5540 w 10000"/>
                <a:gd name="connsiteY175" fmla="*/ 9193 h 10000"/>
                <a:gd name="connsiteX176" fmla="*/ 5582 w 10000"/>
                <a:gd name="connsiteY176" fmla="*/ 9100 h 10000"/>
                <a:gd name="connsiteX177" fmla="*/ 5530 w 10000"/>
                <a:gd name="connsiteY177" fmla="*/ 8987 h 10000"/>
                <a:gd name="connsiteX178" fmla="*/ 5332 w 10000"/>
                <a:gd name="connsiteY178" fmla="*/ 8931 h 10000"/>
                <a:gd name="connsiteX179" fmla="*/ 5009 w 10000"/>
                <a:gd name="connsiteY179" fmla="*/ 8743 h 10000"/>
                <a:gd name="connsiteX180" fmla="*/ 4760 w 10000"/>
                <a:gd name="connsiteY180" fmla="*/ 8593 h 10000"/>
                <a:gd name="connsiteX181" fmla="*/ 4884 w 10000"/>
                <a:gd name="connsiteY181" fmla="*/ 8479 h 10000"/>
                <a:gd name="connsiteX182" fmla="*/ 4540 w 10000"/>
                <a:gd name="connsiteY182" fmla="*/ 8273 h 10000"/>
                <a:gd name="connsiteX183" fmla="*/ 4353 w 10000"/>
                <a:gd name="connsiteY183" fmla="*/ 8085 h 10000"/>
                <a:gd name="connsiteX184" fmla="*/ 4155 w 10000"/>
                <a:gd name="connsiteY184" fmla="*/ 8029 h 10000"/>
                <a:gd name="connsiteX185" fmla="*/ 3884 w 10000"/>
                <a:gd name="connsiteY185" fmla="*/ 8011 h 10000"/>
                <a:gd name="connsiteX186" fmla="*/ 3718 w 10000"/>
                <a:gd name="connsiteY186" fmla="*/ 7841 h 10000"/>
                <a:gd name="connsiteX187" fmla="*/ 3540 w 10000"/>
                <a:gd name="connsiteY187" fmla="*/ 7804 h 10000"/>
                <a:gd name="connsiteX188" fmla="*/ 3468 w 10000"/>
                <a:gd name="connsiteY188" fmla="*/ 7596 h 10000"/>
                <a:gd name="connsiteX189" fmla="*/ 3291 w 10000"/>
                <a:gd name="connsiteY189" fmla="*/ 7635 h 10000"/>
                <a:gd name="connsiteX190" fmla="*/ 3239 w 10000"/>
                <a:gd name="connsiteY190" fmla="*/ 7672 h 10000"/>
                <a:gd name="connsiteX191" fmla="*/ 3166 w 10000"/>
                <a:gd name="connsiteY191" fmla="*/ 7672 h 10000"/>
                <a:gd name="connsiteX192" fmla="*/ 3166 w 10000"/>
                <a:gd name="connsiteY192" fmla="*/ 7635 h 10000"/>
                <a:gd name="connsiteX193" fmla="*/ 3197 w 10000"/>
                <a:gd name="connsiteY193" fmla="*/ 7541 h 10000"/>
                <a:gd name="connsiteX194" fmla="*/ 3040 w 10000"/>
                <a:gd name="connsiteY194" fmla="*/ 7503 h 10000"/>
                <a:gd name="connsiteX195" fmla="*/ 2988 w 10000"/>
                <a:gd name="connsiteY195" fmla="*/ 7409 h 10000"/>
                <a:gd name="connsiteX196" fmla="*/ 2884 w 10000"/>
                <a:gd name="connsiteY196" fmla="*/ 7466 h 10000"/>
                <a:gd name="connsiteX197" fmla="*/ 2645 w 10000"/>
                <a:gd name="connsiteY197" fmla="*/ 7447 h 10000"/>
                <a:gd name="connsiteX198" fmla="*/ 2521 w 10000"/>
                <a:gd name="connsiteY198" fmla="*/ 7484 h 10000"/>
                <a:gd name="connsiteX199" fmla="*/ 2468 w 10000"/>
                <a:gd name="connsiteY199" fmla="*/ 7596 h 10000"/>
                <a:gd name="connsiteX200" fmla="*/ 2270 w 10000"/>
                <a:gd name="connsiteY200" fmla="*/ 7635 h 10000"/>
                <a:gd name="connsiteX201" fmla="*/ 2218 w 10000"/>
                <a:gd name="connsiteY201" fmla="*/ 7710 h 10000"/>
                <a:gd name="connsiteX202" fmla="*/ 1936 w 10000"/>
                <a:gd name="connsiteY202" fmla="*/ 7691 h 10000"/>
                <a:gd name="connsiteX203" fmla="*/ 1822 w 10000"/>
                <a:gd name="connsiteY203" fmla="*/ 7559 h 10000"/>
                <a:gd name="connsiteX204" fmla="*/ 1666 w 10000"/>
                <a:gd name="connsiteY204" fmla="*/ 7522 h 10000"/>
                <a:gd name="connsiteX205" fmla="*/ 1718 w 10000"/>
                <a:gd name="connsiteY205" fmla="*/ 7503 h 10000"/>
                <a:gd name="connsiteX206" fmla="*/ 1718 w 10000"/>
                <a:gd name="connsiteY206" fmla="*/ 7484 h 10000"/>
                <a:gd name="connsiteX207" fmla="*/ 1666 w 10000"/>
                <a:gd name="connsiteY207" fmla="*/ 7484 h 10000"/>
                <a:gd name="connsiteX208" fmla="*/ 1552 w 10000"/>
                <a:gd name="connsiteY208" fmla="*/ 7503 h 10000"/>
                <a:gd name="connsiteX209" fmla="*/ 1343 w 10000"/>
                <a:gd name="connsiteY209" fmla="*/ 7427 h 10000"/>
                <a:gd name="connsiteX210" fmla="*/ 1343 w 10000"/>
                <a:gd name="connsiteY210" fmla="*/ 7484 h 10000"/>
                <a:gd name="connsiteX211" fmla="*/ 1291 w 10000"/>
                <a:gd name="connsiteY211" fmla="*/ 7466 h 10000"/>
                <a:gd name="connsiteX212" fmla="*/ 1291 w 10000"/>
                <a:gd name="connsiteY212" fmla="*/ 7409 h 10000"/>
                <a:gd name="connsiteX213" fmla="*/ 1197 w 10000"/>
                <a:gd name="connsiteY213" fmla="*/ 7466 h 10000"/>
                <a:gd name="connsiteX214" fmla="*/ 1177 w 10000"/>
                <a:gd name="connsiteY214" fmla="*/ 7409 h 10000"/>
                <a:gd name="connsiteX215" fmla="*/ 812 w 10000"/>
                <a:gd name="connsiteY215" fmla="*/ 7427 h 10000"/>
                <a:gd name="connsiteX216" fmla="*/ 635 w 10000"/>
                <a:gd name="connsiteY216" fmla="*/ 7409 h 10000"/>
                <a:gd name="connsiteX217" fmla="*/ 594 w 10000"/>
                <a:gd name="connsiteY217" fmla="*/ 7334 h 10000"/>
                <a:gd name="connsiteX218" fmla="*/ 427 w 10000"/>
                <a:gd name="connsiteY218" fmla="*/ 7352 h 10000"/>
                <a:gd name="connsiteX219" fmla="*/ 396 w 10000"/>
                <a:gd name="connsiteY219" fmla="*/ 7297 h 10000"/>
                <a:gd name="connsiteX220" fmla="*/ 292 w 10000"/>
                <a:gd name="connsiteY220" fmla="*/ 7315 h 10000"/>
                <a:gd name="connsiteX221" fmla="*/ 270 w 10000"/>
                <a:gd name="connsiteY221" fmla="*/ 7240 h 10000"/>
                <a:gd name="connsiteX222" fmla="*/ 177 w 10000"/>
                <a:gd name="connsiteY222" fmla="*/ 7240 h 10000"/>
                <a:gd name="connsiteX223" fmla="*/ 42 w 10000"/>
                <a:gd name="connsiteY223" fmla="*/ 7165 h 10000"/>
                <a:gd name="connsiteX224" fmla="*/ 0 w 10000"/>
                <a:gd name="connsiteY224" fmla="*/ 7090 h 10000"/>
                <a:gd name="connsiteX225" fmla="*/ 156 w 10000"/>
                <a:gd name="connsiteY225" fmla="*/ 7052 h 10000"/>
                <a:gd name="connsiteX226" fmla="*/ 375 w 10000"/>
                <a:gd name="connsiteY226" fmla="*/ 7090 h 10000"/>
                <a:gd name="connsiteX227" fmla="*/ 739 w 10000"/>
                <a:gd name="connsiteY227" fmla="*/ 7165 h 10000"/>
                <a:gd name="connsiteX228" fmla="*/ 749 w 10000"/>
                <a:gd name="connsiteY228" fmla="*/ 7090 h 10000"/>
                <a:gd name="connsiteX229" fmla="*/ 687 w 10000"/>
                <a:gd name="connsiteY229" fmla="*/ 6996 h 10000"/>
                <a:gd name="connsiteX230" fmla="*/ 697 w 10000"/>
                <a:gd name="connsiteY230" fmla="*/ 6996 h 10000"/>
                <a:gd name="connsiteX231" fmla="*/ 697 w 10000"/>
                <a:gd name="connsiteY231" fmla="*/ 6977 h 10000"/>
                <a:gd name="connsiteX232" fmla="*/ 801 w 10000"/>
                <a:gd name="connsiteY232" fmla="*/ 7014 h 10000"/>
                <a:gd name="connsiteX233" fmla="*/ 801 w 10000"/>
                <a:gd name="connsiteY233" fmla="*/ 6939 h 10000"/>
                <a:gd name="connsiteX234" fmla="*/ 739 w 10000"/>
                <a:gd name="connsiteY234" fmla="*/ 6921 h 10000"/>
                <a:gd name="connsiteX235" fmla="*/ 739 w 10000"/>
                <a:gd name="connsiteY235" fmla="*/ 6845 h 10000"/>
                <a:gd name="connsiteX236" fmla="*/ 760 w 10000"/>
                <a:gd name="connsiteY236" fmla="*/ 6845 h 10000"/>
                <a:gd name="connsiteX237" fmla="*/ 812 w 10000"/>
                <a:gd name="connsiteY237" fmla="*/ 6883 h 10000"/>
                <a:gd name="connsiteX238" fmla="*/ 812 w 10000"/>
                <a:gd name="connsiteY238" fmla="*/ 6845 h 10000"/>
                <a:gd name="connsiteX239" fmla="*/ 948 w 10000"/>
                <a:gd name="connsiteY239" fmla="*/ 6714 h 10000"/>
                <a:gd name="connsiteX240" fmla="*/ 1104 w 10000"/>
                <a:gd name="connsiteY240" fmla="*/ 6676 h 10000"/>
                <a:gd name="connsiteX241" fmla="*/ 1104 w 10000"/>
                <a:gd name="connsiteY241" fmla="*/ 6658 h 10000"/>
                <a:gd name="connsiteX242" fmla="*/ 927 w 10000"/>
                <a:gd name="connsiteY242" fmla="*/ 6658 h 10000"/>
                <a:gd name="connsiteX243" fmla="*/ 927 w 10000"/>
                <a:gd name="connsiteY243" fmla="*/ 6639 h 10000"/>
                <a:gd name="connsiteX244" fmla="*/ 958 w 10000"/>
                <a:gd name="connsiteY244" fmla="*/ 6583 h 10000"/>
                <a:gd name="connsiteX245" fmla="*/ 1010 w 10000"/>
                <a:gd name="connsiteY245" fmla="*/ 6601 h 10000"/>
                <a:gd name="connsiteX246" fmla="*/ 1042 w 10000"/>
                <a:gd name="connsiteY246" fmla="*/ 6564 h 10000"/>
                <a:gd name="connsiteX247" fmla="*/ 1042 w 10000"/>
                <a:gd name="connsiteY247" fmla="*/ 6546 h 10000"/>
                <a:gd name="connsiteX248" fmla="*/ 990 w 10000"/>
                <a:gd name="connsiteY248" fmla="*/ 6470 h 10000"/>
                <a:gd name="connsiteX249" fmla="*/ 1021 w 10000"/>
                <a:gd name="connsiteY249" fmla="*/ 6470 h 10000"/>
                <a:gd name="connsiteX250" fmla="*/ 1042 w 10000"/>
                <a:gd name="connsiteY250" fmla="*/ 6489 h 10000"/>
                <a:gd name="connsiteX251" fmla="*/ 1052 w 10000"/>
                <a:gd name="connsiteY251" fmla="*/ 6432 h 10000"/>
                <a:gd name="connsiteX252" fmla="*/ 1000 w 10000"/>
                <a:gd name="connsiteY252" fmla="*/ 6376 h 10000"/>
                <a:gd name="connsiteX253" fmla="*/ 990 w 10000"/>
                <a:gd name="connsiteY253" fmla="*/ 6414 h 10000"/>
                <a:gd name="connsiteX254" fmla="*/ 990 w 10000"/>
                <a:gd name="connsiteY254" fmla="*/ 6376 h 10000"/>
                <a:gd name="connsiteX255" fmla="*/ 979 w 10000"/>
                <a:gd name="connsiteY255" fmla="*/ 6376 h 10000"/>
                <a:gd name="connsiteX256" fmla="*/ 979 w 10000"/>
                <a:gd name="connsiteY256" fmla="*/ 6357 h 10000"/>
                <a:gd name="connsiteX257" fmla="*/ 1052 w 10000"/>
                <a:gd name="connsiteY257" fmla="*/ 6320 h 10000"/>
                <a:gd name="connsiteX258" fmla="*/ 1052 w 10000"/>
                <a:gd name="connsiteY258" fmla="*/ 6300 h 10000"/>
                <a:gd name="connsiteX259" fmla="*/ 938 w 10000"/>
                <a:gd name="connsiteY259" fmla="*/ 6226 h 10000"/>
                <a:gd name="connsiteX260" fmla="*/ 917 w 10000"/>
                <a:gd name="connsiteY260" fmla="*/ 6282 h 10000"/>
                <a:gd name="connsiteX261" fmla="*/ 844 w 10000"/>
                <a:gd name="connsiteY261" fmla="*/ 6226 h 10000"/>
                <a:gd name="connsiteX262" fmla="*/ 875 w 10000"/>
                <a:gd name="connsiteY262" fmla="*/ 6188 h 10000"/>
                <a:gd name="connsiteX263" fmla="*/ 834 w 10000"/>
                <a:gd name="connsiteY263" fmla="*/ 6188 h 10000"/>
                <a:gd name="connsiteX264" fmla="*/ 708 w 10000"/>
                <a:gd name="connsiteY264" fmla="*/ 6245 h 10000"/>
                <a:gd name="connsiteX265" fmla="*/ 708 w 10000"/>
                <a:gd name="connsiteY265" fmla="*/ 6188 h 10000"/>
                <a:gd name="connsiteX266" fmla="*/ 760 w 10000"/>
                <a:gd name="connsiteY266" fmla="*/ 6038 h 10000"/>
                <a:gd name="connsiteX267" fmla="*/ 739 w 10000"/>
                <a:gd name="connsiteY267" fmla="*/ 6000 h 10000"/>
                <a:gd name="connsiteX268" fmla="*/ 760 w 10000"/>
                <a:gd name="connsiteY268" fmla="*/ 6000 h 10000"/>
                <a:gd name="connsiteX269" fmla="*/ 854 w 10000"/>
                <a:gd name="connsiteY269" fmla="*/ 5962 h 10000"/>
                <a:gd name="connsiteX270" fmla="*/ 886 w 10000"/>
                <a:gd name="connsiteY270" fmla="*/ 5907 h 10000"/>
                <a:gd name="connsiteX271" fmla="*/ 865 w 10000"/>
                <a:gd name="connsiteY271" fmla="*/ 5850 h 10000"/>
                <a:gd name="connsiteX272" fmla="*/ 938 w 10000"/>
                <a:gd name="connsiteY272" fmla="*/ 5831 h 10000"/>
                <a:gd name="connsiteX273" fmla="*/ 938 w 10000"/>
                <a:gd name="connsiteY273" fmla="*/ 5907 h 10000"/>
                <a:gd name="connsiteX274" fmla="*/ 1062 w 10000"/>
                <a:gd name="connsiteY274" fmla="*/ 5907 h 10000"/>
                <a:gd name="connsiteX275" fmla="*/ 1187 w 10000"/>
                <a:gd name="connsiteY275" fmla="*/ 5681 h 10000"/>
                <a:gd name="connsiteX276" fmla="*/ 1385 w 10000"/>
                <a:gd name="connsiteY276" fmla="*/ 5738 h 10000"/>
                <a:gd name="connsiteX277" fmla="*/ 1385 w 10000"/>
                <a:gd name="connsiteY277" fmla="*/ 5756 h 10000"/>
                <a:gd name="connsiteX278" fmla="*/ 1374 w 10000"/>
                <a:gd name="connsiteY278" fmla="*/ 5812 h 10000"/>
                <a:gd name="connsiteX279" fmla="*/ 1353 w 10000"/>
                <a:gd name="connsiteY279" fmla="*/ 5850 h 10000"/>
                <a:gd name="connsiteX280" fmla="*/ 1239 w 10000"/>
                <a:gd name="connsiteY280" fmla="*/ 5887 h 10000"/>
                <a:gd name="connsiteX281" fmla="*/ 1229 w 10000"/>
                <a:gd name="connsiteY281" fmla="*/ 6038 h 10000"/>
                <a:gd name="connsiteX282" fmla="*/ 1249 w 10000"/>
                <a:gd name="connsiteY282" fmla="*/ 6056 h 10000"/>
                <a:gd name="connsiteX283" fmla="*/ 1479 w 10000"/>
                <a:gd name="connsiteY283" fmla="*/ 6263 h 10000"/>
                <a:gd name="connsiteX284" fmla="*/ 1510 w 10000"/>
                <a:gd name="connsiteY284" fmla="*/ 6263 h 10000"/>
                <a:gd name="connsiteX285" fmla="*/ 1583 w 10000"/>
                <a:gd name="connsiteY285" fmla="*/ 6790 h 10000"/>
                <a:gd name="connsiteX286" fmla="*/ 1781 w 10000"/>
                <a:gd name="connsiteY286" fmla="*/ 6583 h 10000"/>
                <a:gd name="connsiteX287" fmla="*/ 1781 w 10000"/>
                <a:gd name="connsiteY287" fmla="*/ 6526 h 10000"/>
                <a:gd name="connsiteX288" fmla="*/ 1708 w 10000"/>
                <a:gd name="connsiteY288" fmla="*/ 6526 h 10000"/>
                <a:gd name="connsiteX289" fmla="*/ 1677 w 10000"/>
                <a:gd name="connsiteY289" fmla="*/ 6451 h 10000"/>
                <a:gd name="connsiteX290" fmla="*/ 1677 w 10000"/>
                <a:gd name="connsiteY290" fmla="*/ 6414 h 10000"/>
                <a:gd name="connsiteX291" fmla="*/ 1687 w 10000"/>
                <a:gd name="connsiteY291" fmla="*/ 6414 h 10000"/>
                <a:gd name="connsiteX292" fmla="*/ 1687 w 10000"/>
                <a:gd name="connsiteY292" fmla="*/ 6395 h 10000"/>
                <a:gd name="connsiteX293" fmla="*/ 1822 w 10000"/>
                <a:gd name="connsiteY293" fmla="*/ 6320 h 10000"/>
                <a:gd name="connsiteX294" fmla="*/ 1801 w 10000"/>
                <a:gd name="connsiteY294" fmla="*/ 6300 h 10000"/>
                <a:gd name="connsiteX295" fmla="*/ 1666 w 10000"/>
                <a:gd name="connsiteY295" fmla="*/ 6263 h 10000"/>
                <a:gd name="connsiteX296" fmla="*/ 1666 w 10000"/>
                <a:gd name="connsiteY296" fmla="*/ 6207 h 10000"/>
                <a:gd name="connsiteX297" fmla="*/ 1614 w 10000"/>
                <a:gd name="connsiteY297" fmla="*/ 6188 h 10000"/>
                <a:gd name="connsiteX298" fmla="*/ 1614 w 10000"/>
                <a:gd name="connsiteY298" fmla="*/ 6188 h 10000"/>
                <a:gd name="connsiteX299" fmla="*/ 1635 w 10000"/>
                <a:gd name="connsiteY299" fmla="*/ 6131 h 10000"/>
                <a:gd name="connsiteX300" fmla="*/ 1552 w 10000"/>
                <a:gd name="connsiteY300" fmla="*/ 6038 h 10000"/>
                <a:gd name="connsiteX301" fmla="*/ 1333 w 10000"/>
                <a:gd name="connsiteY301" fmla="*/ 5982 h 10000"/>
                <a:gd name="connsiteX302" fmla="*/ 1500 w 10000"/>
                <a:gd name="connsiteY302" fmla="*/ 5962 h 10000"/>
                <a:gd name="connsiteX303" fmla="*/ 1521 w 10000"/>
                <a:gd name="connsiteY303" fmla="*/ 5869 h 10000"/>
                <a:gd name="connsiteX304" fmla="*/ 1458 w 10000"/>
                <a:gd name="connsiteY304" fmla="*/ 5738 h 10000"/>
                <a:gd name="connsiteX305" fmla="*/ 1479 w 10000"/>
                <a:gd name="connsiteY305" fmla="*/ 5738 h 10000"/>
                <a:gd name="connsiteX306" fmla="*/ 1822 w 10000"/>
                <a:gd name="connsiteY306" fmla="*/ 5775 h 10000"/>
                <a:gd name="connsiteX307" fmla="*/ 1916 w 10000"/>
                <a:gd name="connsiteY307" fmla="*/ 5663 h 10000"/>
                <a:gd name="connsiteX308" fmla="*/ 1989 w 10000"/>
                <a:gd name="connsiteY308" fmla="*/ 5643 h 10000"/>
                <a:gd name="connsiteX309" fmla="*/ 1916 w 10000"/>
                <a:gd name="connsiteY309" fmla="*/ 5606 h 10000"/>
                <a:gd name="connsiteX310" fmla="*/ 1614 w 10000"/>
                <a:gd name="connsiteY310" fmla="*/ 5718 h 10000"/>
                <a:gd name="connsiteX311" fmla="*/ 1583 w 10000"/>
                <a:gd name="connsiteY311" fmla="*/ 5663 h 10000"/>
                <a:gd name="connsiteX312" fmla="*/ 1604 w 10000"/>
                <a:gd name="connsiteY312" fmla="*/ 5606 h 10000"/>
                <a:gd name="connsiteX313" fmla="*/ 1573 w 10000"/>
                <a:gd name="connsiteY313" fmla="*/ 5512 h 10000"/>
                <a:gd name="connsiteX314" fmla="*/ 1500 w 10000"/>
                <a:gd name="connsiteY314" fmla="*/ 5531 h 10000"/>
                <a:gd name="connsiteX315" fmla="*/ 1257 w 10000"/>
                <a:gd name="connsiteY315" fmla="*/ 5300 h 10000"/>
                <a:gd name="connsiteX316" fmla="*/ 1541 w 10000"/>
                <a:gd name="connsiteY316" fmla="*/ 5286 h 10000"/>
                <a:gd name="connsiteX317" fmla="*/ 1884 w 10000"/>
                <a:gd name="connsiteY317" fmla="*/ 5286 h 10000"/>
                <a:gd name="connsiteX318" fmla="*/ 1989 w 10000"/>
                <a:gd name="connsiteY318" fmla="*/ 5117 h 10000"/>
                <a:gd name="connsiteX319" fmla="*/ 1989 w 10000"/>
                <a:gd name="connsiteY319" fmla="*/ 5061 h 10000"/>
                <a:gd name="connsiteX320" fmla="*/ 2052 w 10000"/>
                <a:gd name="connsiteY320" fmla="*/ 5042 h 10000"/>
                <a:gd name="connsiteX321" fmla="*/ 2083 w 10000"/>
                <a:gd name="connsiteY321" fmla="*/ 5174 h 10000"/>
                <a:gd name="connsiteX322" fmla="*/ 2521 w 10000"/>
                <a:gd name="connsiteY322" fmla="*/ 5193 h 10000"/>
                <a:gd name="connsiteX323" fmla="*/ 2499 w 10000"/>
                <a:gd name="connsiteY323" fmla="*/ 5286 h 10000"/>
                <a:gd name="connsiteX324" fmla="*/ 2531 w 10000"/>
                <a:gd name="connsiteY324" fmla="*/ 5286 h 10000"/>
                <a:gd name="connsiteX325" fmla="*/ 2583 w 10000"/>
                <a:gd name="connsiteY325" fmla="*/ 5249 h 10000"/>
                <a:gd name="connsiteX326" fmla="*/ 2583 w 10000"/>
                <a:gd name="connsiteY326" fmla="*/ 5268 h 10000"/>
                <a:gd name="connsiteX327" fmla="*/ 2562 w 10000"/>
                <a:gd name="connsiteY327" fmla="*/ 5286 h 10000"/>
                <a:gd name="connsiteX328" fmla="*/ 2625 w 10000"/>
                <a:gd name="connsiteY328" fmla="*/ 5286 h 10000"/>
                <a:gd name="connsiteX329" fmla="*/ 2728 w 10000"/>
                <a:gd name="connsiteY329" fmla="*/ 5286 h 10000"/>
                <a:gd name="connsiteX330" fmla="*/ 2728 w 10000"/>
                <a:gd name="connsiteY330" fmla="*/ 5362 h 10000"/>
                <a:gd name="connsiteX331" fmla="*/ 2749 w 10000"/>
                <a:gd name="connsiteY331" fmla="*/ 5362 h 10000"/>
                <a:gd name="connsiteX332" fmla="*/ 2822 w 10000"/>
                <a:gd name="connsiteY332" fmla="*/ 5286 h 10000"/>
                <a:gd name="connsiteX333" fmla="*/ 2822 w 10000"/>
                <a:gd name="connsiteY333" fmla="*/ 5211 h 10000"/>
                <a:gd name="connsiteX334" fmla="*/ 2884 w 10000"/>
                <a:gd name="connsiteY334" fmla="*/ 5211 h 10000"/>
                <a:gd name="connsiteX335" fmla="*/ 2916 w 10000"/>
                <a:gd name="connsiteY335" fmla="*/ 5268 h 10000"/>
                <a:gd name="connsiteX336" fmla="*/ 2916 w 10000"/>
                <a:gd name="connsiteY336" fmla="*/ 5399 h 10000"/>
                <a:gd name="connsiteX337" fmla="*/ 3030 w 10000"/>
                <a:gd name="connsiteY337" fmla="*/ 5399 h 10000"/>
                <a:gd name="connsiteX338" fmla="*/ 3040 w 10000"/>
                <a:gd name="connsiteY338" fmla="*/ 5305 h 10000"/>
                <a:gd name="connsiteX339" fmla="*/ 3040 w 10000"/>
                <a:gd name="connsiteY339" fmla="*/ 5286 h 10000"/>
                <a:gd name="connsiteX340" fmla="*/ 3040 w 10000"/>
                <a:gd name="connsiteY340" fmla="*/ 5286 h 10000"/>
                <a:gd name="connsiteX341" fmla="*/ 3145 w 10000"/>
                <a:gd name="connsiteY341" fmla="*/ 5305 h 10000"/>
                <a:gd name="connsiteX342" fmla="*/ 3166 w 10000"/>
                <a:gd name="connsiteY342" fmla="*/ 5211 h 10000"/>
                <a:gd name="connsiteX343" fmla="*/ 3270 w 10000"/>
                <a:gd name="connsiteY343" fmla="*/ 5249 h 10000"/>
                <a:gd name="connsiteX344" fmla="*/ 3270 w 10000"/>
                <a:gd name="connsiteY344" fmla="*/ 5193 h 10000"/>
                <a:gd name="connsiteX345" fmla="*/ 3447 w 10000"/>
                <a:gd name="connsiteY345" fmla="*/ 5268 h 10000"/>
                <a:gd name="connsiteX346" fmla="*/ 3447 w 10000"/>
                <a:gd name="connsiteY346" fmla="*/ 5193 h 10000"/>
                <a:gd name="connsiteX347" fmla="*/ 3488 w 10000"/>
                <a:gd name="connsiteY347" fmla="*/ 5193 h 10000"/>
                <a:gd name="connsiteX348" fmla="*/ 3488 w 10000"/>
                <a:gd name="connsiteY348" fmla="*/ 5268 h 10000"/>
                <a:gd name="connsiteX349" fmla="*/ 3509 w 10000"/>
                <a:gd name="connsiteY349" fmla="*/ 5268 h 10000"/>
                <a:gd name="connsiteX350" fmla="*/ 3509 w 10000"/>
                <a:gd name="connsiteY350" fmla="*/ 5249 h 10000"/>
                <a:gd name="connsiteX351" fmla="*/ 3520 w 10000"/>
                <a:gd name="connsiteY351" fmla="*/ 5117 h 10000"/>
                <a:gd name="connsiteX352" fmla="*/ 3530 w 10000"/>
                <a:gd name="connsiteY352" fmla="*/ 5117 h 10000"/>
                <a:gd name="connsiteX353" fmla="*/ 3540 w 10000"/>
                <a:gd name="connsiteY353" fmla="*/ 5193 h 10000"/>
                <a:gd name="connsiteX354" fmla="*/ 3624 w 10000"/>
                <a:gd name="connsiteY354" fmla="*/ 5117 h 10000"/>
                <a:gd name="connsiteX355" fmla="*/ 3624 w 10000"/>
                <a:gd name="connsiteY355" fmla="*/ 5155 h 10000"/>
                <a:gd name="connsiteX356" fmla="*/ 3697 w 10000"/>
                <a:gd name="connsiteY356" fmla="*/ 5117 h 10000"/>
                <a:gd name="connsiteX357" fmla="*/ 3697 w 10000"/>
                <a:gd name="connsiteY357" fmla="*/ 5099 h 10000"/>
                <a:gd name="connsiteX358" fmla="*/ 3676 w 10000"/>
                <a:gd name="connsiteY358" fmla="*/ 5061 h 10000"/>
                <a:gd name="connsiteX359" fmla="*/ 3708 w 10000"/>
                <a:gd name="connsiteY359" fmla="*/ 5061 h 10000"/>
                <a:gd name="connsiteX360" fmla="*/ 3749 w 10000"/>
                <a:gd name="connsiteY360" fmla="*/ 5099 h 10000"/>
                <a:gd name="connsiteX361" fmla="*/ 3749 w 10000"/>
                <a:gd name="connsiteY361" fmla="*/ 5061 h 10000"/>
                <a:gd name="connsiteX362" fmla="*/ 3728 w 10000"/>
                <a:gd name="connsiteY362" fmla="*/ 5005 h 10000"/>
                <a:gd name="connsiteX363" fmla="*/ 3832 w 10000"/>
                <a:gd name="connsiteY363" fmla="*/ 4949 h 10000"/>
                <a:gd name="connsiteX364" fmla="*/ 3832 w 10000"/>
                <a:gd name="connsiteY364" fmla="*/ 4930 h 10000"/>
                <a:gd name="connsiteX365" fmla="*/ 3656 w 10000"/>
                <a:gd name="connsiteY365" fmla="*/ 4910 h 10000"/>
                <a:gd name="connsiteX366" fmla="*/ 3666 w 10000"/>
                <a:gd name="connsiteY366" fmla="*/ 5024 h 10000"/>
                <a:gd name="connsiteX367" fmla="*/ 3656 w 10000"/>
                <a:gd name="connsiteY367" fmla="*/ 5024 h 10000"/>
                <a:gd name="connsiteX368" fmla="*/ 3457 w 10000"/>
                <a:gd name="connsiteY368" fmla="*/ 4910 h 10000"/>
                <a:gd name="connsiteX369" fmla="*/ 3457 w 10000"/>
                <a:gd name="connsiteY369" fmla="*/ 4930 h 10000"/>
                <a:gd name="connsiteX370" fmla="*/ 3468 w 10000"/>
                <a:gd name="connsiteY370" fmla="*/ 4930 h 10000"/>
                <a:gd name="connsiteX371" fmla="*/ 3447 w 10000"/>
                <a:gd name="connsiteY371" fmla="*/ 4949 h 10000"/>
                <a:gd name="connsiteX372" fmla="*/ 3395 w 10000"/>
                <a:gd name="connsiteY372" fmla="*/ 4873 h 10000"/>
                <a:gd name="connsiteX373" fmla="*/ 3384 w 10000"/>
                <a:gd name="connsiteY373" fmla="*/ 4835 h 10000"/>
                <a:gd name="connsiteX374" fmla="*/ 3499 w 10000"/>
                <a:gd name="connsiteY374" fmla="*/ 4817 h 10000"/>
                <a:gd name="connsiteX375" fmla="*/ 3499 w 10000"/>
                <a:gd name="connsiteY375" fmla="*/ 4666 h 10000"/>
                <a:gd name="connsiteX376" fmla="*/ 3478 w 10000"/>
                <a:gd name="connsiteY376" fmla="*/ 4666 h 10000"/>
                <a:gd name="connsiteX377" fmla="*/ 3353 w 10000"/>
                <a:gd name="connsiteY377" fmla="*/ 4798 h 10000"/>
                <a:gd name="connsiteX378" fmla="*/ 3332 w 10000"/>
                <a:gd name="connsiteY378" fmla="*/ 4780 h 10000"/>
                <a:gd name="connsiteX379" fmla="*/ 3332 w 10000"/>
                <a:gd name="connsiteY379" fmla="*/ 4704 h 10000"/>
                <a:gd name="connsiteX380" fmla="*/ 3322 w 10000"/>
                <a:gd name="connsiteY380" fmla="*/ 4648 h 10000"/>
                <a:gd name="connsiteX381" fmla="*/ 3249 w 10000"/>
                <a:gd name="connsiteY381" fmla="*/ 4648 h 10000"/>
                <a:gd name="connsiteX382" fmla="*/ 3239 w 10000"/>
                <a:gd name="connsiteY382" fmla="*/ 4591 h 10000"/>
                <a:gd name="connsiteX383" fmla="*/ 3249 w 10000"/>
                <a:gd name="connsiteY383" fmla="*/ 4591 h 10000"/>
                <a:gd name="connsiteX384" fmla="*/ 3249 w 10000"/>
                <a:gd name="connsiteY384" fmla="*/ 4572 h 10000"/>
                <a:gd name="connsiteX385" fmla="*/ 3426 w 10000"/>
                <a:gd name="connsiteY385" fmla="*/ 4479 h 10000"/>
                <a:gd name="connsiteX386" fmla="*/ 3364 w 10000"/>
                <a:gd name="connsiteY386" fmla="*/ 4479 h 10000"/>
                <a:gd name="connsiteX387" fmla="*/ 3343 w 10000"/>
                <a:gd name="connsiteY387" fmla="*/ 4479 h 10000"/>
                <a:gd name="connsiteX388" fmla="*/ 3332 w 10000"/>
                <a:gd name="connsiteY388" fmla="*/ 4479 h 10000"/>
                <a:gd name="connsiteX389" fmla="*/ 3332 w 10000"/>
                <a:gd name="connsiteY389" fmla="*/ 4460 h 10000"/>
                <a:gd name="connsiteX390" fmla="*/ 3436 w 10000"/>
                <a:gd name="connsiteY390" fmla="*/ 4385 h 10000"/>
                <a:gd name="connsiteX391" fmla="*/ 3436 w 10000"/>
                <a:gd name="connsiteY391" fmla="*/ 4385 h 10000"/>
                <a:gd name="connsiteX392" fmla="*/ 3405 w 10000"/>
                <a:gd name="connsiteY392" fmla="*/ 4385 h 10000"/>
                <a:gd name="connsiteX393" fmla="*/ 3384 w 10000"/>
                <a:gd name="connsiteY393" fmla="*/ 4403 h 10000"/>
                <a:gd name="connsiteX394" fmla="*/ 3374 w 10000"/>
                <a:gd name="connsiteY394" fmla="*/ 4366 h 10000"/>
                <a:gd name="connsiteX395" fmla="*/ 3208 w 10000"/>
                <a:gd name="connsiteY395" fmla="*/ 4310 h 10000"/>
                <a:gd name="connsiteX396" fmla="*/ 3156 w 10000"/>
                <a:gd name="connsiteY396" fmla="*/ 4197 h 10000"/>
                <a:gd name="connsiteX397" fmla="*/ 3114 w 10000"/>
                <a:gd name="connsiteY397" fmla="*/ 4253 h 10000"/>
                <a:gd name="connsiteX398" fmla="*/ 3030 w 10000"/>
                <a:gd name="connsiteY398" fmla="*/ 4216 h 10000"/>
                <a:gd name="connsiteX399" fmla="*/ 2884 w 10000"/>
                <a:gd name="connsiteY399" fmla="*/ 4197 h 10000"/>
                <a:gd name="connsiteX400" fmla="*/ 2832 w 10000"/>
                <a:gd name="connsiteY400" fmla="*/ 4235 h 10000"/>
                <a:gd name="connsiteX401" fmla="*/ 2780 w 10000"/>
                <a:gd name="connsiteY401" fmla="*/ 4178 h 10000"/>
                <a:gd name="connsiteX402" fmla="*/ 2708 w 10000"/>
                <a:gd name="connsiteY402" fmla="*/ 4235 h 10000"/>
                <a:gd name="connsiteX403" fmla="*/ 2677 w 10000"/>
                <a:gd name="connsiteY403" fmla="*/ 4178 h 10000"/>
                <a:gd name="connsiteX404" fmla="*/ 2593 w 10000"/>
                <a:gd name="connsiteY404" fmla="*/ 4328 h 10000"/>
                <a:gd name="connsiteX405" fmla="*/ 2395 w 10000"/>
                <a:gd name="connsiteY405" fmla="*/ 4253 h 10000"/>
                <a:gd name="connsiteX406" fmla="*/ 2395 w 10000"/>
                <a:gd name="connsiteY406" fmla="*/ 4216 h 10000"/>
                <a:gd name="connsiteX407" fmla="*/ 2416 w 10000"/>
                <a:gd name="connsiteY407" fmla="*/ 4178 h 10000"/>
                <a:gd name="connsiteX408" fmla="*/ 2343 w 10000"/>
                <a:gd name="connsiteY408" fmla="*/ 4178 h 10000"/>
                <a:gd name="connsiteX409" fmla="*/ 2145 w 10000"/>
                <a:gd name="connsiteY409" fmla="*/ 4273 h 10000"/>
                <a:gd name="connsiteX410" fmla="*/ 2145 w 10000"/>
                <a:gd name="connsiteY410" fmla="*/ 4253 h 10000"/>
                <a:gd name="connsiteX411" fmla="*/ 2166 w 10000"/>
                <a:gd name="connsiteY411" fmla="*/ 4216 h 10000"/>
                <a:gd name="connsiteX412" fmla="*/ 2052 w 10000"/>
                <a:gd name="connsiteY412" fmla="*/ 4216 h 10000"/>
                <a:gd name="connsiteX413" fmla="*/ 1969 w 10000"/>
                <a:gd name="connsiteY413" fmla="*/ 4141 h 10000"/>
                <a:gd name="connsiteX414" fmla="*/ 1843 w 10000"/>
                <a:gd name="connsiteY414" fmla="*/ 4122 h 10000"/>
                <a:gd name="connsiteX415" fmla="*/ 1864 w 10000"/>
                <a:gd name="connsiteY415" fmla="*/ 4122 h 10000"/>
                <a:gd name="connsiteX416" fmla="*/ 1895 w 10000"/>
                <a:gd name="connsiteY416" fmla="*/ 4084 h 10000"/>
                <a:gd name="connsiteX417" fmla="*/ 1884 w 10000"/>
                <a:gd name="connsiteY417" fmla="*/ 4047 h 10000"/>
                <a:gd name="connsiteX418" fmla="*/ 1801 w 10000"/>
                <a:gd name="connsiteY418" fmla="*/ 3990 h 10000"/>
                <a:gd name="connsiteX419" fmla="*/ 1708 w 10000"/>
                <a:gd name="connsiteY419" fmla="*/ 4028 h 10000"/>
                <a:gd name="connsiteX420" fmla="*/ 1278 w 10000"/>
                <a:gd name="connsiteY420" fmla="*/ 3974 h 10000"/>
                <a:gd name="connsiteX421" fmla="*/ 1479 w 10000"/>
                <a:gd name="connsiteY421" fmla="*/ 3821 h 10000"/>
                <a:gd name="connsiteX422" fmla="*/ 1489 w 10000"/>
                <a:gd name="connsiteY422" fmla="*/ 3803 h 10000"/>
                <a:gd name="connsiteX423" fmla="*/ 1625 w 10000"/>
                <a:gd name="connsiteY423" fmla="*/ 3765 h 10000"/>
                <a:gd name="connsiteX424" fmla="*/ 1625 w 10000"/>
                <a:gd name="connsiteY424" fmla="*/ 3803 h 10000"/>
                <a:gd name="connsiteX425" fmla="*/ 1739 w 10000"/>
                <a:gd name="connsiteY425" fmla="*/ 3878 h 10000"/>
                <a:gd name="connsiteX426" fmla="*/ 1749 w 10000"/>
                <a:gd name="connsiteY426" fmla="*/ 3840 h 10000"/>
                <a:gd name="connsiteX427" fmla="*/ 1760 w 10000"/>
                <a:gd name="connsiteY427" fmla="*/ 3878 h 10000"/>
                <a:gd name="connsiteX428" fmla="*/ 1916 w 10000"/>
                <a:gd name="connsiteY428" fmla="*/ 3746 h 10000"/>
                <a:gd name="connsiteX429" fmla="*/ 2000 w 10000"/>
                <a:gd name="connsiteY429" fmla="*/ 3821 h 10000"/>
                <a:gd name="connsiteX430" fmla="*/ 2177 w 10000"/>
                <a:gd name="connsiteY430" fmla="*/ 3784 h 10000"/>
                <a:gd name="connsiteX431" fmla="*/ 2343 w 10000"/>
                <a:gd name="connsiteY431" fmla="*/ 3803 h 10000"/>
                <a:gd name="connsiteX432" fmla="*/ 2343 w 10000"/>
                <a:gd name="connsiteY432" fmla="*/ 3728 h 10000"/>
                <a:gd name="connsiteX433" fmla="*/ 2457 w 10000"/>
                <a:gd name="connsiteY433" fmla="*/ 3728 h 10000"/>
                <a:gd name="connsiteX434" fmla="*/ 2488 w 10000"/>
                <a:gd name="connsiteY434" fmla="*/ 3671 h 10000"/>
                <a:gd name="connsiteX435" fmla="*/ 2488 w 10000"/>
                <a:gd name="connsiteY435" fmla="*/ 3596 h 10000"/>
                <a:gd name="connsiteX436" fmla="*/ 2457 w 10000"/>
                <a:gd name="connsiteY436" fmla="*/ 3596 h 10000"/>
                <a:gd name="connsiteX437" fmla="*/ 2457 w 10000"/>
                <a:gd name="connsiteY437" fmla="*/ 3559 h 10000"/>
                <a:gd name="connsiteX438" fmla="*/ 2447 w 10000"/>
                <a:gd name="connsiteY438" fmla="*/ 3502 h 10000"/>
                <a:gd name="connsiteX439" fmla="*/ 1843 w 10000"/>
                <a:gd name="connsiteY439" fmla="*/ 3502 h 10000"/>
                <a:gd name="connsiteX440" fmla="*/ 1281 w 10000"/>
                <a:gd name="connsiteY440" fmla="*/ 3483 h 10000"/>
                <a:gd name="connsiteX441" fmla="*/ 1697 w 10000"/>
                <a:gd name="connsiteY441" fmla="*/ 3408 h 10000"/>
                <a:gd name="connsiteX442" fmla="*/ 1948 w 10000"/>
                <a:gd name="connsiteY442" fmla="*/ 3427 h 10000"/>
                <a:gd name="connsiteX443" fmla="*/ 1958 w 10000"/>
                <a:gd name="connsiteY443" fmla="*/ 3314 h 10000"/>
                <a:gd name="connsiteX444" fmla="*/ 2000 w 10000"/>
                <a:gd name="connsiteY444" fmla="*/ 3296 h 10000"/>
                <a:gd name="connsiteX445" fmla="*/ 2031 w 10000"/>
                <a:gd name="connsiteY445" fmla="*/ 3352 h 10000"/>
                <a:gd name="connsiteX446" fmla="*/ 2062 w 10000"/>
                <a:gd name="connsiteY446" fmla="*/ 3276 h 10000"/>
                <a:gd name="connsiteX447" fmla="*/ 2062 w 10000"/>
                <a:gd name="connsiteY447" fmla="*/ 3314 h 10000"/>
                <a:gd name="connsiteX448" fmla="*/ 2041 w 10000"/>
                <a:gd name="connsiteY448" fmla="*/ 3352 h 10000"/>
                <a:gd name="connsiteX449" fmla="*/ 2301 w 10000"/>
                <a:gd name="connsiteY449" fmla="*/ 3296 h 10000"/>
                <a:gd name="connsiteX450" fmla="*/ 2312 w 10000"/>
                <a:gd name="connsiteY450" fmla="*/ 3239 h 10000"/>
                <a:gd name="connsiteX451" fmla="*/ 2301 w 10000"/>
                <a:gd name="connsiteY451" fmla="*/ 3221 h 10000"/>
                <a:gd name="connsiteX452" fmla="*/ 1936 w 10000"/>
                <a:gd name="connsiteY452" fmla="*/ 3239 h 10000"/>
                <a:gd name="connsiteX453" fmla="*/ 1926 w 10000"/>
                <a:gd name="connsiteY453" fmla="*/ 3183 h 10000"/>
                <a:gd name="connsiteX454" fmla="*/ 1936 w 10000"/>
                <a:gd name="connsiteY454" fmla="*/ 3164 h 10000"/>
                <a:gd name="connsiteX455" fmla="*/ 2093 w 10000"/>
                <a:gd name="connsiteY455" fmla="*/ 3126 h 10000"/>
                <a:gd name="connsiteX456" fmla="*/ 2062 w 10000"/>
                <a:gd name="connsiteY456" fmla="*/ 3107 h 10000"/>
                <a:gd name="connsiteX457" fmla="*/ 2093 w 10000"/>
                <a:gd name="connsiteY457" fmla="*/ 3089 h 10000"/>
                <a:gd name="connsiteX458" fmla="*/ 2083 w 10000"/>
                <a:gd name="connsiteY458" fmla="*/ 2995 h 10000"/>
                <a:gd name="connsiteX459" fmla="*/ 2031 w 10000"/>
                <a:gd name="connsiteY459" fmla="*/ 2901 h 10000"/>
                <a:gd name="connsiteX460" fmla="*/ 2052 w 10000"/>
                <a:gd name="connsiteY460" fmla="*/ 2863 h 10000"/>
                <a:gd name="connsiteX461" fmla="*/ 2041 w 10000"/>
                <a:gd name="connsiteY461" fmla="*/ 2788 h 10000"/>
                <a:gd name="connsiteX462" fmla="*/ 2093 w 10000"/>
                <a:gd name="connsiteY462" fmla="*/ 2713 h 10000"/>
                <a:gd name="connsiteX463" fmla="*/ 2093 w 10000"/>
                <a:gd name="connsiteY463" fmla="*/ 2769 h 10000"/>
                <a:gd name="connsiteX464" fmla="*/ 2270 w 10000"/>
                <a:gd name="connsiteY464" fmla="*/ 2807 h 10000"/>
                <a:gd name="connsiteX465" fmla="*/ 2281 w 10000"/>
                <a:gd name="connsiteY465" fmla="*/ 2901 h 10000"/>
                <a:gd name="connsiteX466" fmla="*/ 2426 w 10000"/>
                <a:gd name="connsiteY466" fmla="*/ 2882 h 10000"/>
                <a:gd name="connsiteX467" fmla="*/ 2478 w 10000"/>
                <a:gd name="connsiteY467" fmla="*/ 2713 h 10000"/>
                <a:gd name="connsiteX468" fmla="*/ 2322 w 10000"/>
                <a:gd name="connsiteY468" fmla="*/ 2657 h 10000"/>
                <a:gd name="connsiteX469" fmla="*/ 2322 w 10000"/>
                <a:gd name="connsiteY469" fmla="*/ 2600 h 10000"/>
                <a:gd name="connsiteX470" fmla="*/ 2395 w 10000"/>
                <a:gd name="connsiteY470" fmla="*/ 2582 h 10000"/>
                <a:gd name="connsiteX471" fmla="*/ 2395 w 10000"/>
                <a:gd name="connsiteY471" fmla="*/ 2563 h 10000"/>
                <a:gd name="connsiteX472" fmla="*/ 2260 w 10000"/>
                <a:gd name="connsiteY472" fmla="*/ 2450 h 10000"/>
                <a:gd name="connsiteX473" fmla="*/ 2239 w 10000"/>
                <a:gd name="connsiteY473" fmla="*/ 2525 h 10000"/>
                <a:gd name="connsiteX474" fmla="*/ 2239 w 10000"/>
                <a:gd name="connsiteY474" fmla="*/ 2507 h 10000"/>
                <a:gd name="connsiteX475" fmla="*/ 2114 w 10000"/>
                <a:gd name="connsiteY475" fmla="*/ 2356 h 10000"/>
                <a:gd name="connsiteX476" fmla="*/ 2041 w 10000"/>
                <a:gd name="connsiteY476" fmla="*/ 2375 h 10000"/>
                <a:gd name="connsiteX477" fmla="*/ 2041 w 10000"/>
                <a:gd name="connsiteY477" fmla="*/ 2319 h 10000"/>
                <a:gd name="connsiteX478" fmla="*/ 2021 w 10000"/>
                <a:gd name="connsiteY478" fmla="*/ 2281 h 10000"/>
                <a:gd name="connsiteX479" fmla="*/ 1843 w 10000"/>
                <a:gd name="connsiteY479" fmla="*/ 2244 h 10000"/>
                <a:gd name="connsiteX480" fmla="*/ 1833 w 10000"/>
                <a:gd name="connsiteY480" fmla="*/ 2187 h 10000"/>
                <a:gd name="connsiteX481" fmla="*/ 1843 w 10000"/>
                <a:gd name="connsiteY481" fmla="*/ 2169 h 10000"/>
                <a:gd name="connsiteX482" fmla="*/ 2041 w 10000"/>
                <a:gd name="connsiteY482" fmla="*/ 2169 h 10000"/>
                <a:gd name="connsiteX483" fmla="*/ 2104 w 10000"/>
                <a:gd name="connsiteY483" fmla="*/ 2131 h 10000"/>
                <a:gd name="connsiteX484" fmla="*/ 2249 w 10000"/>
                <a:gd name="connsiteY484" fmla="*/ 2169 h 10000"/>
                <a:gd name="connsiteX485" fmla="*/ 2322 w 10000"/>
                <a:gd name="connsiteY485" fmla="*/ 2075 h 10000"/>
                <a:gd name="connsiteX486" fmla="*/ 2573 w 10000"/>
                <a:gd name="connsiteY486" fmla="*/ 2018 h 10000"/>
                <a:gd name="connsiteX487" fmla="*/ 2760 w 10000"/>
                <a:gd name="connsiteY487" fmla="*/ 2131 h 10000"/>
                <a:gd name="connsiteX488" fmla="*/ 3073 w 10000"/>
                <a:gd name="connsiteY488" fmla="*/ 2055 h 10000"/>
                <a:gd name="connsiteX489" fmla="*/ 3073 w 10000"/>
                <a:gd name="connsiteY489" fmla="*/ 2037 h 10000"/>
                <a:gd name="connsiteX490" fmla="*/ 3062 w 10000"/>
                <a:gd name="connsiteY490" fmla="*/ 2000 h 10000"/>
                <a:gd name="connsiteX491" fmla="*/ 3176 w 10000"/>
                <a:gd name="connsiteY491" fmla="*/ 1962 h 10000"/>
                <a:gd name="connsiteX492" fmla="*/ 3156 w 10000"/>
                <a:gd name="connsiteY492" fmla="*/ 1905 h 10000"/>
                <a:gd name="connsiteX493" fmla="*/ 3218 w 10000"/>
                <a:gd name="connsiteY493" fmla="*/ 1905 h 10000"/>
                <a:gd name="connsiteX494" fmla="*/ 3260 w 10000"/>
                <a:gd name="connsiteY494" fmla="*/ 1924 h 10000"/>
                <a:gd name="connsiteX495" fmla="*/ 3291 w 10000"/>
                <a:gd name="connsiteY495" fmla="*/ 1868 h 10000"/>
                <a:gd name="connsiteX496" fmla="*/ 3291 w 10000"/>
                <a:gd name="connsiteY496" fmla="*/ 1849 h 10000"/>
                <a:gd name="connsiteX497" fmla="*/ 3218 w 10000"/>
                <a:gd name="connsiteY497" fmla="*/ 1736 h 10000"/>
                <a:gd name="connsiteX498" fmla="*/ 3228 w 10000"/>
                <a:gd name="connsiteY498" fmla="*/ 1661 h 10000"/>
                <a:gd name="connsiteX499" fmla="*/ 3073 w 10000"/>
                <a:gd name="connsiteY499" fmla="*/ 1587 h 10000"/>
                <a:gd name="connsiteX500" fmla="*/ 3073 w 10000"/>
                <a:gd name="connsiteY500" fmla="*/ 1511 h 10000"/>
                <a:gd name="connsiteX501" fmla="*/ 3040 w 10000"/>
                <a:gd name="connsiteY501" fmla="*/ 1473 h 10000"/>
                <a:gd name="connsiteX502" fmla="*/ 3009 w 10000"/>
                <a:gd name="connsiteY502" fmla="*/ 1511 h 10000"/>
                <a:gd name="connsiteX503" fmla="*/ 2999 w 10000"/>
                <a:gd name="connsiteY503" fmla="*/ 1436 h 10000"/>
                <a:gd name="connsiteX504" fmla="*/ 2884 w 10000"/>
                <a:gd name="connsiteY504" fmla="*/ 1492 h 10000"/>
                <a:gd name="connsiteX505" fmla="*/ 2770 w 10000"/>
                <a:gd name="connsiteY505" fmla="*/ 1417 h 10000"/>
                <a:gd name="connsiteX506" fmla="*/ 2739 w 10000"/>
                <a:gd name="connsiteY506" fmla="*/ 1473 h 10000"/>
                <a:gd name="connsiteX507" fmla="*/ 2708 w 10000"/>
                <a:gd name="connsiteY507" fmla="*/ 1398 h 10000"/>
                <a:gd name="connsiteX508" fmla="*/ 2614 w 10000"/>
                <a:gd name="connsiteY508" fmla="*/ 1436 h 10000"/>
                <a:gd name="connsiteX509" fmla="*/ 2614 w 10000"/>
                <a:gd name="connsiteY509" fmla="*/ 1379 h 10000"/>
                <a:gd name="connsiteX510" fmla="*/ 2541 w 10000"/>
                <a:gd name="connsiteY510" fmla="*/ 1286 h 10000"/>
                <a:gd name="connsiteX511" fmla="*/ 2812 w 10000"/>
                <a:gd name="connsiteY511" fmla="*/ 1060 h 10000"/>
                <a:gd name="connsiteX512" fmla="*/ 2905 w 10000"/>
                <a:gd name="connsiteY512" fmla="*/ 1117 h 10000"/>
                <a:gd name="connsiteX513" fmla="*/ 3040 w 10000"/>
                <a:gd name="connsiteY513" fmla="*/ 1060 h 10000"/>
                <a:gd name="connsiteX514" fmla="*/ 3040 w 10000"/>
                <a:gd name="connsiteY514" fmla="*/ 1117 h 10000"/>
                <a:gd name="connsiteX515" fmla="*/ 3312 w 10000"/>
                <a:gd name="connsiteY515" fmla="*/ 1117 h 10000"/>
                <a:gd name="connsiteX516" fmla="*/ 3312 w 10000"/>
                <a:gd name="connsiteY516" fmla="*/ 1042 h 10000"/>
                <a:gd name="connsiteX517" fmla="*/ 3457 w 10000"/>
                <a:gd name="connsiteY517" fmla="*/ 966 h 10000"/>
                <a:gd name="connsiteX518" fmla="*/ 3499 w 10000"/>
                <a:gd name="connsiteY518" fmla="*/ 873 h 10000"/>
                <a:gd name="connsiteX519" fmla="*/ 3728 w 10000"/>
                <a:gd name="connsiteY519" fmla="*/ 834 h 10000"/>
                <a:gd name="connsiteX520" fmla="*/ 3739 w 10000"/>
                <a:gd name="connsiteY520" fmla="*/ 779 h 10000"/>
                <a:gd name="connsiteX521" fmla="*/ 3770 w 10000"/>
                <a:gd name="connsiteY521" fmla="*/ 779 h 10000"/>
                <a:gd name="connsiteX522" fmla="*/ 3801 w 10000"/>
                <a:gd name="connsiteY522" fmla="*/ 834 h 10000"/>
                <a:gd name="connsiteX523" fmla="*/ 3864 w 10000"/>
                <a:gd name="connsiteY523" fmla="*/ 797 h 10000"/>
                <a:gd name="connsiteX524" fmla="*/ 3926 w 10000"/>
                <a:gd name="connsiteY524" fmla="*/ 834 h 10000"/>
                <a:gd name="connsiteX525" fmla="*/ 4571 w 10000"/>
                <a:gd name="connsiteY525" fmla="*/ 722 h 10000"/>
                <a:gd name="connsiteX526" fmla="*/ 4582 w 10000"/>
                <a:gd name="connsiteY526" fmla="*/ 779 h 10000"/>
                <a:gd name="connsiteX527" fmla="*/ 4707 w 10000"/>
                <a:gd name="connsiteY527" fmla="*/ 779 h 10000"/>
                <a:gd name="connsiteX528" fmla="*/ 4707 w 10000"/>
                <a:gd name="connsiteY528" fmla="*/ 722 h 10000"/>
                <a:gd name="connsiteX529" fmla="*/ 4791 w 10000"/>
                <a:gd name="connsiteY529" fmla="*/ 779 h 10000"/>
                <a:gd name="connsiteX530" fmla="*/ 4895 w 10000"/>
                <a:gd name="connsiteY530" fmla="*/ 741 h 10000"/>
                <a:gd name="connsiteX531" fmla="*/ 4957 w 10000"/>
                <a:gd name="connsiteY531" fmla="*/ 779 h 10000"/>
                <a:gd name="connsiteX532" fmla="*/ 4999 w 10000"/>
                <a:gd name="connsiteY532" fmla="*/ 704 h 10000"/>
                <a:gd name="connsiteX533" fmla="*/ 5082 w 10000"/>
                <a:gd name="connsiteY533" fmla="*/ 684 h 10000"/>
                <a:gd name="connsiteX534" fmla="*/ 5082 w 10000"/>
                <a:gd name="connsiteY534" fmla="*/ 741 h 10000"/>
                <a:gd name="connsiteX535" fmla="*/ 5291 w 10000"/>
                <a:gd name="connsiteY535" fmla="*/ 704 h 10000"/>
                <a:gd name="connsiteX536" fmla="*/ 5478 w 10000"/>
                <a:gd name="connsiteY536" fmla="*/ 779 h 10000"/>
                <a:gd name="connsiteX537" fmla="*/ 5623 w 10000"/>
                <a:gd name="connsiteY537" fmla="*/ 759 h 10000"/>
                <a:gd name="connsiteX538" fmla="*/ 5947 w 10000"/>
                <a:gd name="connsiteY538" fmla="*/ 684 h 10000"/>
                <a:gd name="connsiteX539" fmla="*/ 6144 w 10000"/>
                <a:gd name="connsiteY539" fmla="*/ 609 h 10000"/>
                <a:gd name="connsiteX540" fmla="*/ 6321 w 10000"/>
                <a:gd name="connsiteY540" fmla="*/ 647 h 10000"/>
                <a:gd name="connsiteX541" fmla="*/ 6373 w 10000"/>
                <a:gd name="connsiteY541" fmla="*/ 553 h 10000"/>
                <a:gd name="connsiteX542" fmla="*/ 6467 w 10000"/>
                <a:gd name="connsiteY542" fmla="*/ 572 h 10000"/>
                <a:gd name="connsiteX543" fmla="*/ 6540 w 10000"/>
                <a:gd name="connsiteY543" fmla="*/ 496 h 10000"/>
                <a:gd name="connsiteX544" fmla="*/ 6613 w 10000"/>
                <a:gd name="connsiteY544" fmla="*/ 553 h 10000"/>
                <a:gd name="connsiteX545" fmla="*/ 6904 w 10000"/>
                <a:gd name="connsiteY545" fmla="*/ 572 h 10000"/>
                <a:gd name="connsiteX546" fmla="*/ 7050 w 10000"/>
                <a:gd name="connsiteY546" fmla="*/ 572 h 10000"/>
                <a:gd name="connsiteX547" fmla="*/ 7061 w 10000"/>
                <a:gd name="connsiteY547" fmla="*/ 628 h 10000"/>
                <a:gd name="connsiteX548" fmla="*/ 7258 w 10000"/>
                <a:gd name="connsiteY548" fmla="*/ 590 h 10000"/>
                <a:gd name="connsiteX549" fmla="*/ 7269 w 10000"/>
                <a:gd name="connsiteY549" fmla="*/ 515 h 10000"/>
                <a:gd name="connsiteX550" fmla="*/ 7186 w 10000"/>
                <a:gd name="connsiteY550" fmla="*/ 496 h 10000"/>
                <a:gd name="connsiteX551" fmla="*/ 7227 w 10000"/>
                <a:gd name="connsiteY551" fmla="*/ 403 h 10000"/>
                <a:gd name="connsiteX552" fmla="*/ 7300 w 10000"/>
                <a:gd name="connsiteY552" fmla="*/ 346 h 10000"/>
                <a:gd name="connsiteX553" fmla="*/ 7269 w 10000"/>
                <a:gd name="connsiteY553" fmla="*/ 309 h 10000"/>
                <a:gd name="connsiteX554" fmla="*/ 7206 w 10000"/>
                <a:gd name="connsiteY554" fmla="*/ 346 h 10000"/>
                <a:gd name="connsiteX555" fmla="*/ 7175 w 10000"/>
                <a:gd name="connsiteY555" fmla="*/ 309 h 10000"/>
                <a:gd name="connsiteX556" fmla="*/ 7009 w 10000"/>
                <a:gd name="connsiteY556" fmla="*/ 365 h 10000"/>
                <a:gd name="connsiteX557" fmla="*/ 7009 w 10000"/>
                <a:gd name="connsiteY557" fmla="*/ 309 h 10000"/>
                <a:gd name="connsiteX558" fmla="*/ 6998 w 10000"/>
                <a:gd name="connsiteY558" fmla="*/ 309 h 10000"/>
                <a:gd name="connsiteX559" fmla="*/ 6342 w 10000"/>
                <a:gd name="connsiteY559" fmla="*/ 328 h 10000"/>
                <a:gd name="connsiteX560" fmla="*/ 6331 w 10000"/>
                <a:gd name="connsiteY560" fmla="*/ 271 h 10000"/>
                <a:gd name="connsiteX561" fmla="*/ 6436 w 10000"/>
                <a:gd name="connsiteY561" fmla="*/ 196 h 10000"/>
                <a:gd name="connsiteX562" fmla="*/ 6779 w 10000"/>
                <a:gd name="connsiteY562" fmla="*/ 159 h 10000"/>
                <a:gd name="connsiteX563" fmla="*/ 7279 w 10000"/>
                <a:gd name="connsiteY563" fmla="*/ 120 h 10000"/>
                <a:gd name="connsiteX564" fmla="*/ 7497 w 10000"/>
                <a:gd name="connsiteY564" fmla="*/ 8 h 10000"/>
                <a:gd name="connsiteX565" fmla="*/ 7748 w 10000"/>
                <a:gd name="connsiteY565" fmla="*/ 140 h 10000"/>
                <a:gd name="connsiteX566" fmla="*/ 7810 w 10000"/>
                <a:gd name="connsiteY566" fmla="*/ 46 h 10000"/>
                <a:gd name="connsiteX567" fmla="*/ 7935 w 10000"/>
                <a:gd name="connsiteY567" fmla="*/ 27 h 10000"/>
                <a:gd name="connsiteX568" fmla="*/ 8039 w 10000"/>
                <a:gd name="connsiteY568" fmla="*/ 140 h 10000"/>
                <a:gd name="connsiteX569" fmla="*/ 8061 w 10000"/>
                <a:gd name="connsiteY569" fmla="*/ 102 h 10000"/>
                <a:gd name="connsiteX570" fmla="*/ 8092 w 10000"/>
                <a:gd name="connsiteY570" fmla="*/ 252 h 10000"/>
                <a:gd name="connsiteX571" fmla="*/ 8061 w 10000"/>
                <a:gd name="connsiteY571" fmla="*/ 328 h 10000"/>
                <a:gd name="connsiteX572" fmla="*/ 8061 w 10000"/>
                <a:gd name="connsiteY572" fmla="*/ 421 h 10000"/>
                <a:gd name="connsiteX0" fmla="*/ 8262 w 10201"/>
                <a:gd name="connsiteY0" fmla="*/ 421 h 10000"/>
                <a:gd name="connsiteX1" fmla="*/ 8324 w 10201"/>
                <a:gd name="connsiteY1" fmla="*/ 440 h 10000"/>
                <a:gd name="connsiteX2" fmla="*/ 8335 w 10201"/>
                <a:gd name="connsiteY2" fmla="*/ 515 h 10000"/>
                <a:gd name="connsiteX3" fmla="*/ 8303 w 10201"/>
                <a:gd name="connsiteY3" fmla="*/ 590 h 10000"/>
                <a:gd name="connsiteX4" fmla="*/ 8345 w 10201"/>
                <a:gd name="connsiteY4" fmla="*/ 590 h 10000"/>
                <a:gd name="connsiteX5" fmla="*/ 8355 w 10201"/>
                <a:gd name="connsiteY5" fmla="*/ 647 h 10000"/>
                <a:gd name="connsiteX6" fmla="*/ 8303 w 10201"/>
                <a:gd name="connsiteY6" fmla="*/ 704 h 10000"/>
                <a:gd name="connsiteX7" fmla="*/ 8230 w 10201"/>
                <a:gd name="connsiteY7" fmla="*/ 928 h 10000"/>
                <a:gd name="connsiteX8" fmla="*/ 8324 w 10201"/>
                <a:gd name="connsiteY8" fmla="*/ 1003 h 10000"/>
                <a:gd name="connsiteX9" fmla="*/ 8345 w 10201"/>
                <a:gd name="connsiteY9" fmla="*/ 873 h 10000"/>
                <a:gd name="connsiteX10" fmla="*/ 8355 w 10201"/>
                <a:gd name="connsiteY10" fmla="*/ 873 h 10000"/>
                <a:gd name="connsiteX11" fmla="*/ 8355 w 10201"/>
                <a:gd name="connsiteY11" fmla="*/ 891 h 10000"/>
                <a:gd name="connsiteX12" fmla="*/ 8376 w 10201"/>
                <a:gd name="connsiteY12" fmla="*/ 1210 h 10000"/>
                <a:gd name="connsiteX13" fmla="*/ 8355 w 10201"/>
                <a:gd name="connsiteY13" fmla="*/ 1210 h 10000"/>
                <a:gd name="connsiteX14" fmla="*/ 8324 w 10201"/>
                <a:gd name="connsiteY14" fmla="*/ 1229 h 10000"/>
                <a:gd name="connsiteX15" fmla="*/ 8324 w 10201"/>
                <a:gd name="connsiteY15" fmla="*/ 1286 h 10000"/>
                <a:gd name="connsiteX16" fmla="*/ 8084 w 10201"/>
                <a:gd name="connsiteY16" fmla="*/ 1605 h 10000"/>
                <a:gd name="connsiteX17" fmla="*/ 8126 w 10201"/>
                <a:gd name="connsiteY17" fmla="*/ 1605 h 10000"/>
                <a:gd name="connsiteX18" fmla="*/ 8293 w 10201"/>
                <a:gd name="connsiteY18" fmla="*/ 1587 h 10000"/>
                <a:gd name="connsiteX19" fmla="*/ 8293 w 10201"/>
                <a:gd name="connsiteY19" fmla="*/ 1680 h 10000"/>
                <a:gd name="connsiteX20" fmla="*/ 8366 w 10201"/>
                <a:gd name="connsiteY20" fmla="*/ 1774 h 10000"/>
                <a:gd name="connsiteX21" fmla="*/ 8584 w 10201"/>
                <a:gd name="connsiteY21" fmla="*/ 1680 h 10000"/>
                <a:gd name="connsiteX22" fmla="*/ 8636 w 10201"/>
                <a:gd name="connsiteY22" fmla="*/ 1567 h 10000"/>
                <a:gd name="connsiteX23" fmla="*/ 8698 w 10201"/>
                <a:gd name="connsiteY23" fmla="*/ 1587 h 10000"/>
                <a:gd name="connsiteX24" fmla="*/ 8709 w 10201"/>
                <a:gd name="connsiteY24" fmla="*/ 1530 h 10000"/>
                <a:gd name="connsiteX25" fmla="*/ 8855 w 10201"/>
                <a:gd name="connsiteY25" fmla="*/ 1605 h 10000"/>
                <a:gd name="connsiteX26" fmla="*/ 8802 w 10201"/>
                <a:gd name="connsiteY26" fmla="*/ 1980 h 10000"/>
                <a:gd name="connsiteX27" fmla="*/ 8740 w 10201"/>
                <a:gd name="connsiteY27" fmla="*/ 2075 h 10000"/>
                <a:gd name="connsiteX28" fmla="*/ 8740 w 10201"/>
                <a:gd name="connsiteY28" fmla="*/ 2131 h 10000"/>
                <a:gd name="connsiteX29" fmla="*/ 9032 w 10201"/>
                <a:gd name="connsiteY29" fmla="*/ 2206 h 10000"/>
                <a:gd name="connsiteX30" fmla="*/ 9011 w 10201"/>
                <a:gd name="connsiteY30" fmla="*/ 2769 h 10000"/>
                <a:gd name="connsiteX31" fmla="*/ 9011 w 10201"/>
                <a:gd name="connsiteY31" fmla="*/ 2938 h 10000"/>
                <a:gd name="connsiteX32" fmla="*/ 8980 w 10201"/>
                <a:gd name="connsiteY32" fmla="*/ 2957 h 10000"/>
                <a:gd name="connsiteX33" fmla="*/ 8990 w 10201"/>
                <a:gd name="connsiteY33" fmla="*/ 2995 h 10000"/>
                <a:gd name="connsiteX34" fmla="*/ 8970 w 10201"/>
                <a:gd name="connsiteY34" fmla="*/ 3032 h 10000"/>
                <a:gd name="connsiteX35" fmla="*/ 9157 w 10201"/>
                <a:gd name="connsiteY35" fmla="*/ 3014 h 10000"/>
                <a:gd name="connsiteX36" fmla="*/ 9250 w 10201"/>
                <a:gd name="connsiteY36" fmla="*/ 3164 h 10000"/>
                <a:gd name="connsiteX37" fmla="*/ 9386 w 10201"/>
                <a:gd name="connsiteY37" fmla="*/ 3145 h 10000"/>
                <a:gd name="connsiteX38" fmla="*/ 9386 w 10201"/>
                <a:gd name="connsiteY38" fmla="*/ 3164 h 10000"/>
                <a:gd name="connsiteX39" fmla="*/ 9397 w 10201"/>
                <a:gd name="connsiteY39" fmla="*/ 3164 h 10000"/>
                <a:gd name="connsiteX40" fmla="*/ 9407 w 10201"/>
                <a:gd name="connsiteY40" fmla="*/ 3314 h 10000"/>
                <a:gd name="connsiteX41" fmla="*/ 9438 w 10201"/>
                <a:gd name="connsiteY41" fmla="*/ 3296 h 10000"/>
                <a:gd name="connsiteX42" fmla="*/ 9490 w 10201"/>
                <a:gd name="connsiteY42" fmla="*/ 3070 h 10000"/>
                <a:gd name="connsiteX43" fmla="*/ 9542 w 10201"/>
                <a:gd name="connsiteY43" fmla="*/ 3126 h 10000"/>
                <a:gd name="connsiteX44" fmla="*/ 9563 w 10201"/>
                <a:gd name="connsiteY44" fmla="*/ 3052 h 10000"/>
                <a:gd name="connsiteX45" fmla="*/ 9594 w 10201"/>
                <a:gd name="connsiteY45" fmla="*/ 3052 h 10000"/>
                <a:gd name="connsiteX46" fmla="*/ 9625 w 10201"/>
                <a:gd name="connsiteY46" fmla="*/ 3126 h 10000"/>
                <a:gd name="connsiteX47" fmla="*/ 9615 w 10201"/>
                <a:gd name="connsiteY47" fmla="*/ 3239 h 10000"/>
                <a:gd name="connsiteX48" fmla="*/ 9688 w 10201"/>
                <a:gd name="connsiteY48" fmla="*/ 3314 h 10000"/>
                <a:gd name="connsiteX49" fmla="*/ 9688 w 10201"/>
                <a:gd name="connsiteY49" fmla="*/ 3427 h 10000"/>
                <a:gd name="connsiteX50" fmla="*/ 9729 w 10201"/>
                <a:gd name="connsiteY50" fmla="*/ 3483 h 10000"/>
                <a:gd name="connsiteX51" fmla="*/ 9698 w 10201"/>
                <a:gd name="connsiteY51" fmla="*/ 3596 h 10000"/>
                <a:gd name="connsiteX52" fmla="*/ 9709 w 10201"/>
                <a:gd name="connsiteY52" fmla="*/ 3596 h 10000"/>
                <a:gd name="connsiteX53" fmla="*/ 9740 w 10201"/>
                <a:gd name="connsiteY53" fmla="*/ 3577 h 10000"/>
                <a:gd name="connsiteX54" fmla="*/ 9740 w 10201"/>
                <a:gd name="connsiteY54" fmla="*/ 3689 h 10000"/>
                <a:gd name="connsiteX55" fmla="*/ 9709 w 10201"/>
                <a:gd name="connsiteY55" fmla="*/ 3728 h 10000"/>
                <a:gd name="connsiteX56" fmla="*/ 9688 w 10201"/>
                <a:gd name="connsiteY56" fmla="*/ 3689 h 10000"/>
                <a:gd name="connsiteX57" fmla="*/ 9677 w 10201"/>
                <a:gd name="connsiteY57" fmla="*/ 3746 h 10000"/>
                <a:gd name="connsiteX58" fmla="*/ 9646 w 10201"/>
                <a:gd name="connsiteY58" fmla="*/ 3728 h 10000"/>
                <a:gd name="connsiteX59" fmla="*/ 9553 w 10201"/>
                <a:gd name="connsiteY59" fmla="*/ 3953 h 10000"/>
                <a:gd name="connsiteX60" fmla="*/ 9574 w 10201"/>
                <a:gd name="connsiteY60" fmla="*/ 4347 h 10000"/>
                <a:gd name="connsiteX61" fmla="*/ 9438 w 10201"/>
                <a:gd name="connsiteY61" fmla="*/ 4310 h 10000"/>
                <a:gd name="connsiteX62" fmla="*/ 9397 w 10201"/>
                <a:gd name="connsiteY62" fmla="*/ 4385 h 10000"/>
                <a:gd name="connsiteX63" fmla="*/ 9459 w 10201"/>
                <a:gd name="connsiteY63" fmla="*/ 4572 h 10000"/>
                <a:gd name="connsiteX64" fmla="*/ 9522 w 10201"/>
                <a:gd name="connsiteY64" fmla="*/ 4572 h 10000"/>
                <a:gd name="connsiteX65" fmla="*/ 9522 w 10201"/>
                <a:gd name="connsiteY65" fmla="*/ 4591 h 10000"/>
                <a:gd name="connsiteX66" fmla="*/ 9407 w 10201"/>
                <a:gd name="connsiteY66" fmla="*/ 4686 h 10000"/>
                <a:gd name="connsiteX67" fmla="*/ 9397 w 10201"/>
                <a:gd name="connsiteY67" fmla="*/ 4741 h 10000"/>
                <a:gd name="connsiteX68" fmla="*/ 9532 w 10201"/>
                <a:gd name="connsiteY68" fmla="*/ 4910 h 10000"/>
                <a:gd name="connsiteX69" fmla="*/ 9553 w 10201"/>
                <a:gd name="connsiteY69" fmla="*/ 5005 h 10000"/>
                <a:gd name="connsiteX70" fmla="*/ 9688 w 10201"/>
                <a:gd name="connsiteY70" fmla="*/ 5136 h 10000"/>
                <a:gd name="connsiteX71" fmla="*/ 9657 w 10201"/>
                <a:gd name="connsiteY71" fmla="*/ 5494 h 10000"/>
                <a:gd name="connsiteX72" fmla="*/ 9771 w 10201"/>
                <a:gd name="connsiteY72" fmla="*/ 5437 h 10000"/>
                <a:gd name="connsiteX73" fmla="*/ 9771 w 10201"/>
                <a:gd name="connsiteY73" fmla="*/ 5380 h 10000"/>
                <a:gd name="connsiteX74" fmla="*/ 9750 w 10201"/>
                <a:gd name="connsiteY74" fmla="*/ 5324 h 10000"/>
                <a:gd name="connsiteX75" fmla="*/ 9781 w 10201"/>
                <a:gd name="connsiteY75" fmla="*/ 5324 h 10000"/>
                <a:gd name="connsiteX76" fmla="*/ 9865 w 10201"/>
                <a:gd name="connsiteY76" fmla="*/ 5399 h 10000"/>
                <a:gd name="connsiteX77" fmla="*/ 9865 w 10201"/>
                <a:gd name="connsiteY77" fmla="*/ 5474 h 10000"/>
                <a:gd name="connsiteX78" fmla="*/ 10188 w 10201"/>
                <a:gd name="connsiteY78" fmla="*/ 5793 h 10000"/>
                <a:gd name="connsiteX79" fmla="*/ 10177 w 10201"/>
                <a:gd name="connsiteY79" fmla="*/ 6151 h 10000"/>
                <a:gd name="connsiteX80" fmla="*/ 10125 w 10201"/>
                <a:gd name="connsiteY80" fmla="*/ 6056 h 10000"/>
                <a:gd name="connsiteX81" fmla="*/ 9949 w 10201"/>
                <a:gd name="connsiteY81" fmla="*/ 6094 h 10000"/>
                <a:gd name="connsiteX82" fmla="*/ 9563 w 10201"/>
                <a:gd name="connsiteY82" fmla="*/ 6188 h 10000"/>
                <a:gd name="connsiteX83" fmla="*/ 9532 w 10201"/>
                <a:gd name="connsiteY83" fmla="*/ 6526 h 10000"/>
                <a:gd name="connsiteX84" fmla="*/ 9490 w 10201"/>
                <a:gd name="connsiteY84" fmla="*/ 6564 h 10000"/>
                <a:gd name="connsiteX85" fmla="*/ 9490 w 10201"/>
                <a:gd name="connsiteY85" fmla="*/ 6977 h 10000"/>
                <a:gd name="connsiteX86" fmla="*/ 9594 w 10201"/>
                <a:gd name="connsiteY86" fmla="*/ 7014 h 10000"/>
                <a:gd name="connsiteX87" fmla="*/ 9584 w 10201"/>
                <a:gd name="connsiteY87" fmla="*/ 7052 h 10000"/>
                <a:gd name="connsiteX88" fmla="*/ 9438 w 10201"/>
                <a:gd name="connsiteY88" fmla="*/ 7409 h 10000"/>
                <a:gd name="connsiteX89" fmla="*/ 9428 w 10201"/>
                <a:gd name="connsiteY89" fmla="*/ 7672 h 10000"/>
                <a:gd name="connsiteX90" fmla="*/ 9459 w 10201"/>
                <a:gd name="connsiteY90" fmla="*/ 7860 h 10000"/>
                <a:gd name="connsiteX91" fmla="*/ 9407 w 10201"/>
                <a:gd name="connsiteY91" fmla="*/ 7916 h 10000"/>
                <a:gd name="connsiteX92" fmla="*/ 9302 w 10201"/>
                <a:gd name="connsiteY92" fmla="*/ 7728 h 10000"/>
                <a:gd name="connsiteX93" fmla="*/ 9126 w 10201"/>
                <a:gd name="connsiteY93" fmla="*/ 7578 h 10000"/>
                <a:gd name="connsiteX94" fmla="*/ 9126 w 10201"/>
                <a:gd name="connsiteY94" fmla="*/ 7541 h 10000"/>
                <a:gd name="connsiteX95" fmla="*/ 9167 w 10201"/>
                <a:gd name="connsiteY95" fmla="*/ 7541 h 10000"/>
                <a:gd name="connsiteX96" fmla="*/ 9167 w 10201"/>
                <a:gd name="connsiteY96" fmla="*/ 7522 h 10000"/>
                <a:gd name="connsiteX97" fmla="*/ 9146 w 10201"/>
                <a:gd name="connsiteY97" fmla="*/ 7522 h 10000"/>
                <a:gd name="connsiteX98" fmla="*/ 9084 w 10201"/>
                <a:gd name="connsiteY98" fmla="*/ 7541 h 10000"/>
                <a:gd name="connsiteX99" fmla="*/ 9105 w 10201"/>
                <a:gd name="connsiteY99" fmla="*/ 7616 h 10000"/>
                <a:gd name="connsiteX100" fmla="*/ 9063 w 10201"/>
                <a:gd name="connsiteY100" fmla="*/ 7635 h 10000"/>
                <a:gd name="connsiteX101" fmla="*/ 9167 w 10201"/>
                <a:gd name="connsiteY101" fmla="*/ 7916 h 10000"/>
                <a:gd name="connsiteX102" fmla="*/ 9167 w 10201"/>
                <a:gd name="connsiteY102" fmla="*/ 8123 h 10000"/>
                <a:gd name="connsiteX103" fmla="*/ 9105 w 10201"/>
                <a:gd name="connsiteY103" fmla="*/ 8235 h 10000"/>
                <a:gd name="connsiteX104" fmla="*/ 8928 w 10201"/>
                <a:gd name="connsiteY104" fmla="*/ 8217 h 10000"/>
                <a:gd name="connsiteX105" fmla="*/ 8866 w 10201"/>
                <a:gd name="connsiteY105" fmla="*/ 8123 h 10000"/>
                <a:gd name="connsiteX106" fmla="*/ 8802 w 10201"/>
                <a:gd name="connsiteY106" fmla="*/ 8180 h 10000"/>
                <a:gd name="connsiteX107" fmla="*/ 8845 w 10201"/>
                <a:gd name="connsiteY107" fmla="*/ 8573 h 10000"/>
                <a:gd name="connsiteX108" fmla="*/ 8814 w 10201"/>
                <a:gd name="connsiteY108" fmla="*/ 8648 h 10000"/>
                <a:gd name="connsiteX109" fmla="*/ 8615 w 10201"/>
                <a:gd name="connsiteY109" fmla="*/ 8668 h 10000"/>
                <a:gd name="connsiteX110" fmla="*/ 8470 w 10201"/>
                <a:gd name="connsiteY110" fmla="*/ 8235 h 10000"/>
                <a:gd name="connsiteX111" fmla="*/ 8459 w 10201"/>
                <a:gd name="connsiteY111" fmla="*/ 7991 h 10000"/>
                <a:gd name="connsiteX112" fmla="*/ 8418 w 10201"/>
                <a:gd name="connsiteY112" fmla="*/ 7991 h 10000"/>
                <a:gd name="connsiteX113" fmla="*/ 8240 w 10201"/>
                <a:gd name="connsiteY113" fmla="*/ 7991 h 10000"/>
                <a:gd name="connsiteX114" fmla="*/ 8136 w 10201"/>
                <a:gd name="connsiteY114" fmla="*/ 7766 h 10000"/>
                <a:gd name="connsiteX115" fmla="*/ 8042 w 10201"/>
                <a:gd name="connsiteY115" fmla="*/ 7710 h 10000"/>
                <a:gd name="connsiteX116" fmla="*/ 7980 w 10201"/>
                <a:gd name="connsiteY116" fmla="*/ 7785 h 10000"/>
                <a:gd name="connsiteX117" fmla="*/ 7990 w 10201"/>
                <a:gd name="connsiteY117" fmla="*/ 8104 h 10000"/>
                <a:gd name="connsiteX118" fmla="*/ 7949 w 10201"/>
                <a:gd name="connsiteY118" fmla="*/ 8404 h 10000"/>
                <a:gd name="connsiteX119" fmla="*/ 7887 w 10201"/>
                <a:gd name="connsiteY119" fmla="*/ 8424 h 10000"/>
                <a:gd name="connsiteX120" fmla="*/ 7845 w 10201"/>
                <a:gd name="connsiteY120" fmla="*/ 8536 h 10000"/>
                <a:gd name="connsiteX121" fmla="*/ 7835 w 10201"/>
                <a:gd name="connsiteY121" fmla="*/ 8536 h 10000"/>
                <a:gd name="connsiteX122" fmla="*/ 7835 w 10201"/>
                <a:gd name="connsiteY122" fmla="*/ 8479 h 10000"/>
                <a:gd name="connsiteX123" fmla="*/ 7855 w 10201"/>
                <a:gd name="connsiteY123" fmla="*/ 8424 h 10000"/>
                <a:gd name="connsiteX124" fmla="*/ 7678 w 10201"/>
                <a:gd name="connsiteY124" fmla="*/ 8180 h 10000"/>
                <a:gd name="connsiteX125" fmla="*/ 7563 w 10201"/>
                <a:gd name="connsiteY125" fmla="*/ 8085 h 10000"/>
                <a:gd name="connsiteX126" fmla="*/ 7501 w 10201"/>
                <a:gd name="connsiteY126" fmla="*/ 8142 h 10000"/>
                <a:gd name="connsiteX127" fmla="*/ 7470 w 10201"/>
                <a:gd name="connsiteY127" fmla="*/ 8085 h 10000"/>
                <a:gd name="connsiteX128" fmla="*/ 7439 w 10201"/>
                <a:gd name="connsiteY128" fmla="*/ 8217 h 10000"/>
                <a:gd name="connsiteX129" fmla="*/ 7574 w 10201"/>
                <a:gd name="connsiteY129" fmla="*/ 8593 h 10000"/>
                <a:gd name="connsiteX130" fmla="*/ 7418 w 10201"/>
                <a:gd name="connsiteY130" fmla="*/ 8780 h 10000"/>
                <a:gd name="connsiteX131" fmla="*/ 7251 w 10201"/>
                <a:gd name="connsiteY131" fmla="*/ 8705 h 10000"/>
                <a:gd name="connsiteX132" fmla="*/ 7189 w 10201"/>
                <a:gd name="connsiteY132" fmla="*/ 8856 h 10000"/>
                <a:gd name="connsiteX133" fmla="*/ 7115 w 10201"/>
                <a:gd name="connsiteY133" fmla="*/ 8912 h 10000"/>
                <a:gd name="connsiteX134" fmla="*/ 7115 w 10201"/>
                <a:gd name="connsiteY134" fmla="*/ 8837 h 10000"/>
                <a:gd name="connsiteX135" fmla="*/ 6991 w 10201"/>
                <a:gd name="connsiteY135" fmla="*/ 8799 h 10000"/>
                <a:gd name="connsiteX136" fmla="*/ 6907 w 10201"/>
                <a:gd name="connsiteY136" fmla="*/ 8893 h 10000"/>
                <a:gd name="connsiteX137" fmla="*/ 6814 w 10201"/>
                <a:gd name="connsiteY137" fmla="*/ 8912 h 10000"/>
                <a:gd name="connsiteX138" fmla="*/ 6814 w 10201"/>
                <a:gd name="connsiteY138" fmla="*/ 8968 h 10000"/>
                <a:gd name="connsiteX139" fmla="*/ 6751 w 10201"/>
                <a:gd name="connsiteY139" fmla="*/ 8987 h 10000"/>
                <a:gd name="connsiteX140" fmla="*/ 6772 w 10201"/>
                <a:gd name="connsiteY140" fmla="*/ 9024 h 10000"/>
                <a:gd name="connsiteX141" fmla="*/ 6939 w 10201"/>
                <a:gd name="connsiteY141" fmla="*/ 9006 h 10000"/>
                <a:gd name="connsiteX142" fmla="*/ 6939 w 10201"/>
                <a:gd name="connsiteY142" fmla="*/ 8987 h 10000"/>
                <a:gd name="connsiteX143" fmla="*/ 6918 w 10201"/>
                <a:gd name="connsiteY143" fmla="*/ 8949 h 10000"/>
                <a:gd name="connsiteX144" fmla="*/ 6939 w 10201"/>
                <a:gd name="connsiteY144" fmla="*/ 8949 h 10000"/>
                <a:gd name="connsiteX145" fmla="*/ 6991 w 10201"/>
                <a:gd name="connsiteY145" fmla="*/ 8931 h 10000"/>
                <a:gd name="connsiteX146" fmla="*/ 7032 w 10201"/>
                <a:gd name="connsiteY146" fmla="*/ 9062 h 10000"/>
                <a:gd name="connsiteX147" fmla="*/ 7303 w 10201"/>
                <a:gd name="connsiteY147" fmla="*/ 9137 h 10000"/>
                <a:gd name="connsiteX148" fmla="*/ 7303 w 10201"/>
                <a:gd name="connsiteY148" fmla="*/ 9193 h 10000"/>
                <a:gd name="connsiteX149" fmla="*/ 7220 w 10201"/>
                <a:gd name="connsiteY149" fmla="*/ 9588 h 10000"/>
                <a:gd name="connsiteX150" fmla="*/ 7199 w 10201"/>
                <a:gd name="connsiteY150" fmla="*/ 9588 h 10000"/>
                <a:gd name="connsiteX151" fmla="*/ 7179 w 10201"/>
                <a:gd name="connsiteY151" fmla="*/ 9531 h 10000"/>
                <a:gd name="connsiteX152" fmla="*/ 6949 w 10201"/>
                <a:gd name="connsiteY152" fmla="*/ 9494 h 10000"/>
                <a:gd name="connsiteX153" fmla="*/ 6876 w 10201"/>
                <a:gd name="connsiteY153" fmla="*/ 9494 h 10000"/>
                <a:gd name="connsiteX154" fmla="*/ 6793 w 10201"/>
                <a:gd name="connsiteY154" fmla="*/ 9401 h 10000"/>
                <a:gd name="connsiteX155" fmla="*/ 6751 w 10201"/>
                <a:gd name="connsiteY155" fmla="*/ 9438 h 10000"/>
                <a:gd name="connsiteX156" fmla="*/ 6637 w 10201"/>
                <a:gd name="connsiteY156" fmla="*/ 9287 h 10000"/>
                <a:gd name="connsiteX157" fmla="*/ 6627 w 10201"/>
                <a:gd name="connsiteY157" fmla="*/ 9287 h 10000"/>
                <a:gd name="connsiteX158" fmla="*/ 6584 w 10201"/>
                <a:gd name="connsiteY158" fmla="*/ 9287 h 10000"/>
                <a:gd name="connsiteX159" fmla="*/ 6480 w 10201"/>
                <a:gd name="connsiteY159" fmla="*/ 9175 h 10000"/>
                <a:gd name="connsiteX160" fmla="*/ 6449 w 10201"/>
                <a:gd name="connsiteY160" fmla="*/ 9344 h 10000"/>
                <a:gd name="connsiteX161" fmla="*/ 6355 w 10201"/>
                <a:gd name="connsiteY161" fmla="*/ 9513 h 10000"/>
                <a:gd name="connsiteX162" fmla="*/ 6262 w 10201"/>
                <a:gd name="connsiteY162" fmla="*/ 9550 h 10000"/>
                <a:gd name="connsiteX163" fmla="*/ 6262 w 10201"/>
                <a:gd name="connsiteY163" fmla="*/ 9607 h 10000"/>
                <a:gd name="connsiteX164" fmla="*/ 6189 w 10201"/>
                <a:gd name="connsiteY164" fmla="*/ 9738 h 10000"/>
                <a:gd name="connsiteX165" fmla="*/ 6106 w 10201"/>
                <a:gd name="connsiteY165" fmla="*/ 9794 h 10000"/>
                <a:gd name="connsiteX166" fmla="*/ 6001 w 10201"/>
                <a:gd name="connsiteY166" fmla="*/ 9945 h 10000"/>
                <a:gd name="connsiteX167" fmla="*/ 5345 w 10201"/>
                <a:gd name="connsiteY167" fmla="*/ 9794 h 10000"/>
                <a:gd name="connsiteX168" fmla="*/ 5220 w 10201"/>
                <a:gd name="connsiteY168" fmla="*/ 9794 h 10000"/>
                <a:gd name="connsiteX169" fmla="*/ 4992 w 10201"/>
                <a:gd name="connsiteY169" fmla="*/ 9645 h 10000"/>
                <a:gd name="connsiteX170" fmla="*/ 4929 w 10201"/>
                <a:gd name="connsiteY170" fmla="*/ 9513 h 10000"/>
                <a:gd name="connsiteX171" fmla="*/ 4929 w 10201"/>
                <a:gd name="connsiteY171" fmla="*/ 9401 h 10000"/>
                <a:gd name="connsiteX172" fmla="*/ 4866 w 10201"/>
                <a:gd name="connsiteY172" fmla="*/ 9344 h 10000"/>
                <a:gd name="connsiteX173" fmla="*/ 5168 w 10201"/>
                <a:gd name="connsiteY173" fmla="*/ 9212 h 10000"/>
                <a:gd name="connsiteX174" fmla="*/ 5387 w 10201"/>
                <a:gd name="connsiteY174" fmla="*/ 9232 h 10000"/>
                <a:gd name="connsiteX175" fmla="*/ 5741 w 10201"/>
                <a:gd name="connsiteY175" fmla="*/ 9193 h 10000"/>
                <a:gd name="connsiteX176" fmla="*/ 5783 w 10201"/>
                <a:gd name="connsiteY176" fmla="*/ 9100 h 10000"/>
                <a:gd name="connsiteX177" fmla="*/ 5731 w 10201"/>
                <a:gd name="connsiteY177" fmla="*/ 8987 h 10000"/>
                <a:gd name="connsiteX178" fmla="*/ 5533 w 10201"/>
                <a:gd name="connsiteY178" fmla="*/ 8931 h 10000"/>
                <a:gd name="connsiteX179" fmla="*/ 5210 w 10201"/>
                <a:gd name="connsiteY179" fmla="*/ 8743 h 10000"/>
                <a:gd name="connsiteX180" fmla="*/ 4961 w 10201"/>
                <a:gd name="connsiteY180" fmla="*/ 8593 h 10000"/>
                <a:gd name="connsiteX181" fmla="*/ 5085 w 10201"/>
                <a:gd name="connsiteY181" fmla="*/ 8479 h 10000"/>
                <a:gd name="connsiteX182" fmla="*/ 4741 w 10201"/>
                <a:gd name="connsiteY182" fmla="*/ 8273 h 10000"/>
                <a:gd name="connsiteX183" fmla="*/ 4554 w 10201"/>
                <a:gd name="connsiteY183" fmla="*/ 8085 h 10000"/>
                <a:gd name="connsiteX184" fmla="*/ 4356 w 10201"/>
                <a:gd name="connsiteY184" fmla="*/ 8029 h 10000"/>
                <a:gd name="connsiteX185" fmla="*/ 4085 w 10201"/>
                <a:gd name="connsiteY185" fmla="*/ 8011 h 10000"/>
                <a:gd name="connsiteX186" fmla="*/ 3919 w 10201"/>
                <a:gd name="connsiteY186" fmla="*/ 7841 h 10000"/>
                <a:gd name="connsiteX187" fmla="*/ 3741 w 10201"/>
                <a:gd name="connsiteY187" fmla="*/ 7804 h 10000"/>
                <a:gd name="connsiteX188" fmla="*/ 3669 w 10201"/>
                <a:gd name="connsiteY188" fmla="*/ 7596 h 10000"/>
                <a:gd name="connsiteX189" fmla="*/ 3492 w 10201"/>
                <a:gd name="connsiteY189" fmla="*/ 7635 h 10000"/>
                <a:gd name="connsiteX190" fmla="*/ 3440 w 10201"/>
                <a:gd name="connsiteY190" fmla="*/ 7672 h 10000"/>
                <a:gd name="connsiteX191" fmla="*/ 3367 w 10201"/>
                <a:gd name="connsiteY191" fmla="*/ 7672 h 10000"/>
                <a:gd name="connsiteX192" fmla="*/ 3367 w 10201"/>
                <a:gd name="connsiteY192" fmla="*/ 7635 h 10000"/>
                <a:gd name="connsiteX193" fmla="*/ 3398 w 10201"/>
                <a:gd name="connsiteY193" fmla="*/ 7541 h 10000"/>
                <a:gd name="connsiteX194" fmla="*/ 3241 w 10201"/>
                <a:gd name="connsiteY194" fmla="*/ 7503 h 10000"/>
                <a:gd name="connsiteX195" fmla="*/ 3189 w 10201"/>
                <a:gd name="connsiteY195" fmla="*/ 7409 h 10000"/>
                <a:gd name="connsiteX196" fmla="*/ 3085 w 10201"/>
                <a:gd name="connsiteY196" fmla="*/ 7466 h 10000"/>
                <a:gd name="connsiteX197" fmla="*/ 2846 w 10201"/>
                <a:gd name="connsiteY197" fmla="*/ 7447 h 10000"/>
                <a:gd name="connsiteX198" fmla="*/ 2722 w 10201"/>
                <a:gd name="connsiteY198" fmla="*/ 7484 h 10000"/>
                <a:gd name="connsiteX199" fmla="*/ 2669 w 10201"/>
                <a:gd name="connsiteY199" fmla="*/ 7596 h 10000"/>
                <a:gd name="connsiteX200" fmla="*/ 2471 w 10201"/>
                <a:gd name="connsiteY200" fmla="*/ 7635 h 10000"/>
                <a:gd name="connsiteX201" fmla="*/ 2419 w 10201"/>
                <a:gd name="connsiteY201" fmla="*/ 7710 h 10000"/>
                <a:gd name="connsiteX202" fmla="*/ 2137 w 10201"/>
                <a:gd name="connsiteY202" fmla="*/ 7691 h 10000"/>
                <a:gd name="connsiteX203" fmla="*/ 2023 w 10201"/>
                <a:gd name="connsiteY203" fmla="*/ 7559 h 10000"/>
                <a:gd name="connsiteX204" fmla="*/ 1867 w 10201"/>
                <a:gd name="connsiteY204" fmla="*/ 7522 h 10000"/>
                <a:gd name="connsiteX205" fmla="*/ 1919 w 10201"/>
                <a:gd name="connsiteY205" fmla="*/ 7503 h 10000"/>
                <a:gd name="connsiteX206" fmla="*/ 1919 w 10201"/>
                <a:gd name="connsiteY206" fmla="*/ 7484 h 10000"/>
                <a:gd name="connsiteX207" fmla="*/ 1867 w 10201"/>
                <a:gd name="connsiteY207" fmla="*/ 7484 h 10000"/>
                <a:gd name="connsiteX208" fmla="*/ 1753 w 10201"/>
                <a:gd name="connsiteY208" fmla="*/ 7503 h 10000"/>
                <a:gd name="connsiteX209" fmla="*/ 1544 w 10201"/>
                <a:gd name="connsiteY209" fmla="*/ 7427 h 10000"/>
                <a:gd name="connsiteX210" fmla="*/ 1544 w 10201"/>
                <a:gd name="connsiteY210" fmla="*/ 7484 h 10000"/>
                <a:gd name="connsiteX211" fmla="*/ 1492 w 10201"/>
                <a:gd name="connsiteY211" fmla="*/ 7466 h 10000"/>
                <a:gd name="connsiteX212" fmla="*/ 1492 w 10201"/>
                <a:gd name="connsiteY212" fmla="*/ 7409 h 10000"/>
                <a:gd name="connsiteX213" fmla="*/ 1398 w 10201"/>
                <a:gd name="connsiteY213" fmla="*/ 7466 h 10000"/>
                <a:gd name="connsiteX214" fmla="*/ 1378 w 10201"/>
                <a:gd name="connsiteY214" fmla="*/ 7409 h 10000"/>
                <a:gd name="connsiteX215" fmla="*/ 1013 w 10201"/>
                <a:gd name="connsiteY215" fmla="*/ 7427 h 10000"/>
                <a:gd name="connsiteX216" fmla="*/ 836 w 10201"/>
                <a:gd name="connsiteY216" fmla="*/ 7409 h 10000"/>
                <a:gd name="connsiteX217" fmla="*/ 795 w 10201"/>
                <a:gd name="connsiteY217" fmla="*/ 7334 h 10000"/>
                <a:gd name="connsiteX218" fmla="*/ 628 w 10201"/>
                <a:gd name="connsiteY218" fmla="*/ 7352 h 10000"/>
                <a:gd name="connsiteX219" fmla="*/ 597 w 10201"/>
                <a:gd name="connsiteY219" fmla="*/ 7297 h 10000"/>
                <a:gd name="connsiteX220" fmla="*/ 493 w 10201"/>
                <a:gd name="connsiteY220" fmla="*/ 7315 h 10000"/>
                <a:gd name="connsiteX221" fmla="*/ 471 w 10201"/>
                <a:gd name="connsiteY221" fmla="*/ 7240 h 10000"/>
                <a:gd name="connsiteX222" fmla="*/ 378 w 10201"/>
                <a:gd name="connsiteY222" fmla="*/ 7240 h 10000"/>
                <a:gd name="connsiteX223" fmla="*/ 243 w 10201"/>
                <a:gd name="connsiteY223" fmla="*/ 7165 h 10000"/>
                <a:gd name="connsiteX224" fmla="*/ 0 w 10201"/>
                <a:gd name="connsiteY224" fmla="*/ 7048 h 10000"/>
                <a:gd name="connsiteX225" fmla="*/ 357 w 10201"/>
                <a:gd name="connsiteY225" fmla="*/ 7052 h 10000"/>
                <a:gd name="connsiteX226" fmla="*/ 576 w 10201"/>
                <a:gd name="connsiteY226" fmla="*/ 7090 h 10000"/>
                <a:gd name="connsiteX227" fmla="*/ 940 w 10201"/>
                <a:gd name="connsiteY227" fmla="*/ 7165 h 10000"/>
                <a:gd name="connsiteX228" fmla="*/ 950 w 10201"/>
                <a:gd name="connsiteY228" fmla="*/ 7090 h 10000"/>
                <a:gd name="connsiteX229" fmla="*/ 888 w 10201"/>
                <a:gd name="connsiteY229" fmla="*/ 6996 h 10000"/>
                <a:gd name="connsiteX230" fmla="*/ 898 w 10201"/>
                <a:gd name="connsiteY230" fmla="*/ 6996 h 10000"/>
                <a:gd name="connsiteX231" fmla="*/ 898 w 10201"/>
                <a:gd name="connsiteY231" fmla="*/ 6977 h 10000"/>
                <a:gd name="connsiteX232" fmla="*/ 1002 w 10201"/>
                <a:gd name="connsiteY232" fmla="*/ 7014 h 10000"/>
                <a:gd name="connsiteX233" fmla="*/ 1002 w 10201"/>
                <a:gd name="connsiteY233" fmla="*/ 6939 h 10000"/>
                <a:gd name="connsiteX234" fmla="*/ 940 w 10201"/>
                <a:gd name="connsiteY234" fmla="*/ 6921 h 10000"/>
                <a:gd name="connsiteX235" fmla="*/ 940 w 10201"/>
                <a:gd name="connsiteY235" fmla="*/ 6845 h 10000"/>
                <a:gd name="connsiteX236" fmla="*/ 961 w 10201"/>
                <a:gd name="connsiteY236" fmla="*/ 6845 h 10000"/>
                <a:gd name="connsiteX237" fmla="*/ 1013 w 10201"/>
                <a:gd name="connsiteY237" fmla="*/ 6883 h 10000"/>
                <a:gd name="connsiteX238" fmla="*/ 1013 w 10201"/>
                <a:gd name="connsiteY238" fmla="*/ 6845 h 10000"/>
                <a:gd name="connsiteX239" fmla="*/ 1149 w 10201"/>
                <a:gd name="connsiteY239" fmla="*/ 6714 h 10000"/>
                <a:gd name="connsiteX240" fmla="*/ 1305 w 10201"/>
                <a:gd name="connsiteY240" fmla="*/ 6676 h 10000"/>
                <a:gd name="connsiteX241" fmla="*/ 1305 w 10201"/>
                <a:gd name="connsiteY241" fmla="*/ 6658 h 10000"/>
                <a:gd name="connsiteX242" fmla="*/ 1128 w 10201"/>
                <a:gd name="connsiteY242" fmla="*/ 6658 h 10000"/>
                <a:gd name="connsiteX243" fmla="*/ 1128 w 10201"/>
                <a:gd name="connsiteY243" fmla="*/ 6639 h 10000"/>
                <a:gd name="connsiteX244" fmla="*/ 1159 w 10201"/>
                <a:gd name="connsiteY244" fmla="*/ 6583 h 10000"/>
                <a:gd name="connsiteX245" fmla="*/ 1211 w 10201"/>
                <a:gd name="connsiteY245" fmla="*/ 6601 h 10000"/>
                <a:gd name="connsiteX246" fmla="*/ 1243 w 10201"/>
                <a:gd name="connsiteY246" fmla="*/ 6564 h 10000"/>
                <a:gd name="connsiteX247" fmla="*/ 1243 w 10201"/>
                <a:gd name="connsiteY247" fmla="*/ 6546 h 10000"/>
                <a:gd name="connsiteX248" fmla="*/ 1191 w 10201"/>
                <a:gd name="connsiteY248" fmla="*/ 6470 h 10000"/>
                <a:gd name="connsiteX249" fmla="*/ 1222 w 10201"/>
                <a:gd name="connsiteY249" fmla="*/ 6470 h 10000"/>
                <a:gd name="connsiteX250" fmla="*/ 1243 w 10201"/>
                <a:gd name="connsiteY250" fmla="*/ 6489 h 10000"/>
                <a:gd name="connsiteX251" fmla="*/ 1253 w 10201"/>
                <a:gd name="connsiteY251" fmla="*/ 6432 h 10000"/>
                <a:gd name="connsiteX252" fmla="*/ 1201 w 10201"/>
                <a:gd name="connsiteY252" fmla="*/ 6376 h 10000"/>
                <a:gd name="connsiteX253" fmla="*/ 1191 w 10201"/>
                <a:gd name="connsiteY253" fmla="*/ 6414 h 10000"/>
                <a:gd name="connsiteX254" fmla="*/ 1191 w 10201"/>
                <a:gd name="connsiteY254" fmla="*/ 6376 h 10000"/>
                <a:gd name="connsiteX255" fmla="*/ 1180 w 10201"/>
                <a:gd name="connsiteY255" fmla="*/ 6376 h 10000"/>
                <a:gd name="connsiteX256" fmla="*/ 1180 w 10201"/>
                <a:gd name="connsiteY256" fmla="*/ 6357 h 10000"/>
                <a:gd name="connsiteX257" fmla="*/ 1253 w 10201"/>
                <a:gd name="connsiteY257" fmla="*/ 6320 h 10000"/>
                <a:gd name="connsiteX258" fmla="*/ 1253 w 10201"/>
                <a:gd name="connsiteY258" fmla="*/ 6300 h 10000"/>
                <a:gd name="connsiteX259" fmla="*/ 1139 w 10201"/>
                <a:gd name="connsiteY259" fmla="*/ 6226 h 10000"/>
                <a:gd name="connsiteX260" fmla="*/ 1118 w 10201"/>
                <a:gd name="connsiteY260" fmla="*/ 6282 h 10000"/>
                <a:gd name="connsiteX261" fmla="*/ 1045 w 10201"/>
                <a:gd name="connsiteY261" fmla="*/ 6226 h 10000"/>
                <a:gd name="connsiteX262" fmla="*/ 1076 w 10201"/>
                <a:gd name="connsiteY262" fmla="*/ 6188 h 10000"/>
                <a:gd name="connsiteX263" fmla="*/ 1035 w 10201"/>
                <a:gd name="connsiteY263" fmla="*/ 6188 h 10000"/>
                <a:gd name="connsiteX264" fmla="*/ 909 w 10201"/>
                <a:gd name="connsiteY264" fmla="*/ 6245 h 10000"/>
                <a:gd name="connsiteX265" fmla="*/ 909 w 10201"/>
                <a:gd name="connsiteY265" fmla="*/ 6188 h 10000"/>
                <a:gd name="connsiteX266" fmla="*/ 961 w 10201"/>
                <a:gd name="connsiteY266" fmla="*/ 6038 h 10000"/>
                <a:gd name="connsiteX267" fmla="*/ 940 w 10201"/>
                <a:gd name="connsiteY267" fmla="*/ 6000 h 10000"/>
                <a:gd name="connsiteX268" fmla="*/ 961 w 10201"/>
                <a:gd name="connsiteY268" fmla="*/ 6000 h 10000"/>
                <a:gd name="connsiteX269" fmla="*/ 1055 w 10201"/>
                <a:gd name="connsiteY269" fmla="*/ 5962 h 10000"/>
                <a:gd name="connsiteX270" fmla="*/ 1087 w 10201"/>
                <a:gd name="connsiteY270" fmla="*/ 5907 h 10000"/>
                <a:gd name="connsiteX271" fmla="*/ 1066 w 10201"/>
                <a:gd name="connsiteY271" fmla="*/ 5850 h 10000"/>
                <a:gd name="connsiteX272" fmla="*/ 1139 w 10201"/>
                <a:gd name="connsiteY272" fmla="*/ 5831 h 10000"/>
                <a:gd name="connsiteX273" fmla="*/ 1139 w 10201"/>
                <a:gd name="connsiteY273" fmla="*/ 5907 h 10000"/>
                <a:gd name="connsiteX274" fmla="*/ 1263 w 10201"/>
                <a:gd name="connsiteY274" fmla="*/ 5907 h 10000"/>
                <a:gd name="connsiteX275" fmla="*/ 1388 w 10201"/>
                <a:gd name="connsiteY275" fmla="*/ 5681 h 10000"/>
                <a:gd name="connsiteX276" fmla="*/ 1586 w 10201"/>
                <a:gd name="connsiteY276" fmla="*/ 5738 h 10000"/>
                <a:gd name="connsiteX277" fmla="*/ 1586 w 10201"/>
                <a:gd name="connsiteY277" fmla="*/ 5756 h 10000"/>
                <a:gd name="connsiteX278" fmla="*/ 1575 w 10201"/>
                <a:gd name="connsiteY278" fmla="*/ 5812 h 10000"/>
                <a:gd name="connsiteX279" fmla="*/ 1554 w 10201"/>
                <a:gd name="connsiteY279" fmla="*/ 5850 h 10000"/>
                <a:gd name="connsiteX280" fmla="*/ 1440 w 10201"/>
                <a:gd name="connsiteY280" fmla="*/ 5887 h 10000"/>
                <a:gd name="connsiteX281" fmla="*/ 1430 w 10201"/>
                <a:gd name="connsiteY281" fmla="*/ 6038 h 10000"/>
                <a:gd name="connsiteX282" fmla="*/ 1450 w 10201"/>
                <a:gd name="connsiteY282" fmla="*/ 6056 h 10000"/>
                <a:gd name="connsiteX283" fmla="*/ 1680 w 10201"/>
                <a:gd name="connsiteY283" fmla="*/ 6263 h 10000"/>
                <a:gd name="connsiteX284" fmla="*/ 1711 w 10201"/>
                <a:gd name="connsiteY284" fmla="*/ 6263 h 10000"/>
                <a:gd name="connsiteX285" fmla="*/ 1784 w 10201"/>
                <a:gd name="connsiteY285" fmla="*/ 6790 h 10000"/>
                <a:gd name="connsiteX286" fmla="*/ 1982 w 10201"/>
                <a:gd name="connsiteY286" fmla="*/ 6583 h 10000"/>
                <a:gd name="connsiteX287" fmla="*/ 1982 w 10201"/>
                <a:gd name="connsiteY287" fmla="*/ 6526 h 10000"/>
                <a:gd name="connsiteX288" fmla="*/ 1909 w 10201"/>
                <a:gd name="connsiteY288" fmla="*/ 6526 h 10000"/>
                <a:gd name="connsiteX289" fmla="*/ 1878 w 10201"/>
                <a:gd name="connsiteY289" fmla="*/ 6451 h 10000"/>
                <a:gd name="connsiteX290" fmla="*/ 1878 w 10201"/>
                <a:gd name="connsiteY290" fmla="*/ 6414 h 10000"/>
                <a:gd name="connsiteX291" fmla="*/ 1888 w 10201"/>
                <a:gd name="connsiteY291" fmla="*/ 6414 h 10000"/>
                <a:gd name="connsiteX292" fmla="*/ 1888 w 10201"/>
                <a:gd name="connsiteY292" fmla="*/ 6395 h 10000"/>
                <a:gd name="connsiteX293" fmla="*/ 2023 w 10201"/>
                <a:gd name="connsiteY293" fmla="*/ 6320 h 10000"/>
                <a:gd name="connsiteX294" fmla="*/ 2002 w 10201"/>
                <a:gd name="connsiteY294" fmla="*/ 6300 h 10000"/>
                <a:gd name="connsiteX295" fmla="*/ 1867 w 10201"/>
                <a:gd name="connsiteY295" fmla="*/ 6263 h 10000"/>
                <a:gd name="connsiteX296" fmla="*/ 1867 w 10201"/>
                <a:gd name="connsiteY296" fmla="*/ 6207 h 10000"/>
                <a:gd name="connsiteX297" fmla="*/ 1815 w 10201"/>
                <a:gd name="connsiteY297" fmla="*/ 6188 h 10000"/>
                <a:gd name="connsiteX298" fmla="*/ 1815 w 10201"/>
                <a:gd name="connsiteY298" fmla="*/ 6188 h 10000"/>
                <a:gd name="connsiteX299" fmla="*/ 1836 w 10201"/>
                <a:gd name="connsiteY299" fmla="*/ 6131 h 10000"/>
                <a:gd name="connsiteX300" fmla="*/ 1753 w 10201"/>
                <a:gd name="connsiteY300" fmla="*/ 6038 h 10000"/>
                <a:gd name="connsiteX301" fmla="*/ 1534 w 10201"/>
                <a:gd name="connsiteY301" fmla="*/ 5982 h 10000"/>
                <a:gd name="connsiteX302" fmla="*/ 1701 w 10201"/>
                <a:gd name="connsiteY302" fmla="*/ 5962 h 10000"/>
                <a:gd name="connsiteX303" fmla="*/ 1722 w 10201"/>
                <a:gd name="connsiteY303" fmla="*/ 5869 h 10000"/>
                <a:gd name="connsiteX304" fmla="*/ 1659 w 10201"/>
                <a:gd name="connsiteY304" fmla="*/ 5738 h 10000"/>
                <a:gd name="connsiteX305" fmla="*/ 1680 w 10201"/>
                <a:gd name="connsiteY305" fmla="*/ 5738 h 10000"/>
                <a:gd name="connsiteX306" fmla="*/ 2023 w 10201"/>
                <a:gd name="connsiteY306" fmla="*/ 5775 h 10000"/>
                <a:gd name="connsiteX307" fmla="*/ 2117 w 10201"/>
                <a:gd name="connsiteY307" fmla="*/ 5663 h 10000"/>
                <a:gd name="connsiteX308" fmla="*/ 2190 w 10201"/>
                <a:gd name="connsiteY308" fmla="*/ 5643 h 10000"/>
                <a:gd name="connsiteX309" fmla="*/ 2117 w 10201"/>
                <a:gd name="connsiteY309" fmla="*/ 5606 h 10000"/>
                <a:gd name="connsiteX310" fmla="*/ 1815 w 10201"/>
                <a:gd name="connsiteY310" fmla="*/ 5718 h 10000"/>
                <a:gd name="connsiteX311" fmla="*/ 1784 w 10201"/>
                <a:gd name="connsiteY311" fmla="*/ 5663 h 10000"/>
                <a:gd name="connsiteX312" fmla="*/ 1805 w 10201"/>
                <a:gd name="connsiteY312" fmla="*/ 5606 h 10000"/>
                <a:gd name="connsiteX313" fmla="*/ 1774 w 10201"/>
                <a:gd name="connsiteY313" fmla="*/ 5512 h 10000"/>
                <a:gd name="connsiteX314" fmla="*/ 1701 w 10201"/>
                <a:gd name="connsiteY314" fmla="*/ 5531 h 10000"/>
                <a:gd name="connsiteX315" fmla="*/ 1458 w 10201"/>
                <a:gd name="connsiteY315" fmla="*/ 5300 h 10000"/>
                <a:gd name="connsiteX316" fmla="*/ 1742 w 10201"/>
                <a:gd name="connsiteY316" fmla="*/ 5286 h 10000"/>
                <a:gd name="connsiteX317" fmla="*/ 2085 w 10201"/>
                <a:gd name="connsiteY317" fmla="*/ 5286 h 10000"/>
                <a:gd name="connsiteX318" fmla="*/ 2190 w 10201"/>
                <a:gd name="connsiteY318" fmla="*/ 5117 h 10000"/>
                <a:gd name="connsiteX319" fmla="*/ 2190 w 10201"/>
                <a:gd name="connsiteY319" fmla="*/ 5061 h 10000"/>
                <a:gd name="connsiteX320" fmla="*/ 2253 w 10201"/>
                <a:gd name="connsiteY320" fmla="*/ 5042 h 10000"/>
                <a:gd name="connsiteX321" fmla="*/ 2284 w 10201"/>
                <a:gd name="connsiteY321" fmla="*/ 5174 h 10000"/>
                <a:gd name="connsiteX322" fmla="*/ 2722 w 10201"/>
                <a:gd name="connsiteY322" fmla="*/ 5193 h 10000"/>
                <a:gd name="connsiteX323" fmla="*/ 2700 w 10201"/>
                <a:gd name="connsiteY323" fmla="*/ 5286 h 10000"/>
                <a:gd name="connsiteX324" fmla="*/ 2732 w 10201"/>
                <a:gd name="connsiteY324" fmla="*/ 5286 h 10000"/>
                <a:gd name="connsiteX325" fmla="*/ 2784 w 10201"/>
                <a:gd name="connsiteY325" fmla="*/ 5249 h 10000"/>
                <a:gd name="connsiteX326" fmla="*/ 2784 w 10201"/>
                <a:gd name="connsiteY326" fmla="*/ 5268 h 10000"/>
                <a:gd name="connsiteX327" fmla="*/ 2763 w 10201"/>
                <a:gd name="connsiteY327" fmla="*/ 5286 h 10000"/>
                <a:gd name="connsiteX328" fmla="*/ 2826 w 10201"/>
                <a:gd name="connsiteY328" fmla="*/ 5286 h 10000"/>
                <a:gd name="connsiteX329" fmla="*/ 2929 w 10201"/>
                <a:gd name="connsiteY329" fmla="*/ 5286 h 10000"/>
                <a:gd name="connsiteX330" fmla="*/ 2929 w 10201"/>
                <a:gd name="connsiteY330" fmla="*/ 5362 h 10000"/>
                <a:gd name="connsiteX331" fmla="*/ 2950 w 10201"/>
                <a:gd name="connsiteY331" fmla="*/ 5362 h 10000"/>
                <a:gd name="connsiteX332" fmla="*/ 3023 w 10201"/>
                <a:gd name="connsiteY332" fmla="*/ 5286 h 10000"/>
                <a:gd name="connsiteX333" fmla="*/ 3023 w 10201"/>
                <a:gd name="connsiteY333" fmla="*/ 5211 h 10000"/>
                <a:gd name="connsiteX334" fmla="*/ 3085 w 10201"/>
                <a:gd name="connsiteY334" fmla="*/ 5211 h 10000"/>
                <a:gd name="connsiteX335" fmla="*/ 3117 w 10201"/>
                <a:gd name="connsiteY335" fmla="*/ 5268 h 10000"/>
                <a:gd name="connsiteX336" fmla="*/ 3117 w 10201"/>
                <a:gd name="connsiteY336" fmla="*/ 5399 h 10000"/>
                <a:gd name="connsiteX337" fmla="*/ 3231 w 10201"/>
                <a:gd name="connsiteY337" fmla="*/ 5399 h 10000"/>
                <a:gd name="connsiteX338" fmla="*/ 3241 w 10201"/>
                <a:gd name="connsiteY338" fmla="*/ 5305 h 10000"/>
                <a:gd name="connsiteX339" fmla="*/ 3241 w 10201"/>
                <a:gd name="connsiteY339" fmla="*/ 5286 h 10000"/>
                <a:gd name="connsiteX340" fmla="*/ 3241 w 10201"/>
                <a:gd name="connsiteY340" fmla="*/ 5286 h 10000"/>
                <a:gd name="connsiteX341" fmla="*/ 3346 w 10201"/>
                <a:gd name="connsiteY341" fmla="*/ 5305 h 10000"/>
                <a:gd name="connsiteX342" fmla="*/ 3367 w 10201"/>
                <a:gd name="connsiteY342" fmla="*/ 5211 h 10000"/>
                <a:gd name="connsiteX343" fmla="*/ 3471 w 10201"/>
                <a:gd name="connsiteY343" fmla="*/ 5249 h 10000"/>
                <a:gd name="connsiteX344" fmla="*/ 3471 w 10201"/>
                <a:gd name="connsiteY344" fmla="*/ 5193 h 10000"/>
                <a:gd name="connsiteX345" fmla="*/ 3648 w 10201"/>
                <a:gd name="connsiteY345" fmla="*/ 5268 h 10000"/>
                <a:gd name="connsiteX346" fmla="*/ 3648 w 10201"/>
                <a:gd name="connsiteY346" fmla="*/ 5193 h 10000"/>
                <a:gd name="connsiteX347" fmla="*/ 3689 w 10201"/>
                <a:gd name="connsiteY347" fmla="*/ 5193 h 10000"/>
                <a:gd name="connsiteX348" fmla="*/ 3689 w 10201"/>
                <a:gd name="connsiteY348" fmla="*/ 5268 h 10000"/>
                <a:gd name="connsiteX349" fmla="*/ 3710 w 10201"/>
                <a:gd name="connsiteY349" fmla="*/ 5268 h 10000"/>
                <a:gd name="connsiteX350" fmla="*/ 3710 w 10201"/>
                <a:gd name="connsiteY350" fmla="*/ 5249 h 10000"/>
                <a:gd name="connsiteX351" fmla="*/ 3721 w 10201"/>
                <a:gd name="connsiteY351" fmla="*/ 5117 h 10000"/>
                <a:gd name="connsiteX352" fmla="*/ 3731 w 10201"/>
                <a:gd name="connsiteY352" fmla="*/ 5117 h 10000"/>
                <a:gd name="connsiteX353" fmla="*/ 3741 w 10201"/>
                <a:gd name="connsiteY353" fmla="*/ 5193 h 10000"/>
                <a:gd name="connsiteX354" fmla="*/ 3825 w 10201"/>
                <a:gd name="connsiteY354" fmla="*/ 5117 h 10000"/>
                <a:gd name="connsiteX355" fmla="*/ 3825 w 10201"/>
                <a:gd name="connsiteY355" fmla="*/ 5155 h 10000"/>
                <a:gd name="connsiteX356" fmla="*/ 3898 w 10201"/>
                <a:gd name="connsiteY356" fmla="*/ 5117 h 10000"/>
                <a:gd name="connsiteX357" fmla="*/ 3898 w 10201"/>
                <a:gd name="connsiteY357" fmla="*/ 5099 h 10000"/>
                <a:gd name="connsiteX358" fmla="*/ 3877 w 10201"/>
                <a:gd name="connsiteY358" fmla="*/ 5061 h 10000"/>
                <a:gd name="connsiteX359" fmla="*/ 3909 w 10201"/>
                <a:gd name="connsiteY359" fmla="*/ 5061 h 10000"/>
                <a:gd name="connsiteX360" fmla="*/ 3950 w 10201"/>
                <a:gd name="connsiteY360" fmla="*/ 5099 h 10000"/>
                <a:gd name="connsiteX361" fmla="*/ 3950 w 10201"/>
                <a:gd name="connsiteY361" fmla="*/ 5061 h 10000"/>
                <a:gd name="connsiteX362" fmla="*/ 3929 w 10201"/>
                <a:gd name="connsiteY362" fmla="*/ 5005 h 10000"/>
                <a:gd name="connsiteX363" fmla="*/ 4033 w 10201"/>
                <a:gd name="connsiteY363" fmla="*/ 4949 h 10000"/>
                <a:gd name="connsiteX364" fmla="*/ 4033 w 10201"/>
                <a:gd name="connsiteY364" fmla="*/ 4930 h 10000"/>
                <a:gd name="connsiteX365" fmla="*/ 3857 w 10201"/>
                <a:gd name="connsiteY365" fmla="*/ 4910 h 10000"/>
                <a:gd name="connsiteX366" fmla="*/ 3867 w 10201"/>
                <a:gd name="connsiteY366" fmla="*/ 5024 h 10000"/>
                <a:gd name="connsiteX367" fmla="*/ 3857 w 10201"/>
                <a:gd name="connsiteY367" fmla="*/ 5024 h 10000"/>
                <a:gd name="connsiteX368" fmla="*/ 3658 w 10201"/>
                <a:gd name="connsiteY368" fmla="*/ 4910 h 10000"/>
                <a:gd name="connsiteX369" fmla="*/ 3658 w 10201"/>
                <a:gd name="connsiteY369" fmla="*/ 4930 h 10000"/>
                <a:gd name="connsiteX370" fmla="*/ 3669 w 10201"/>
                <a:gd name="connsiteY370" fmla="*/ 4930 h 10000"/>
                <a:gd name="connsiteX371" fmla="*/ 3648 w 10201"/>
                <a:gd name="connsiteY371" fmla="*/ 4949 h 10000"/>
                <a:gd name="connsiteX372" fmla="*/ 3596 w 10201"/>
                <a:gd name="connsiteY372" fmla="*/ 4873 h 10000"/>
                <a:gd name="connsiteX373" fmla="*/ 3585 w 10201"/>
                <a:gd name="connsiteY373" fmla="*/ 4835 h 10000"/>
                <a:gd name="connsiteX374" fmla="*/ 3700 w 10201"/>
                <a:gd name="connsiteY374" fmla="*/ 4817 h 10000"/>
                <a:gd name="connsiteX375" fmla="*/ 3700 w 10201"/>
                <a:gd name="connsiteY375" fmla="*/ 4666 h 10000"/>
                <a:gd name="connsiteX376" fmla="*/ 3679 w 10201"/>
                <a:gd name="connsiteY376" fmla="*/ 4666 h 10000"/>
                <a:gd name="connsiteX377" fmla="*/ 3554 w 10201"/>
                <a:gd name="connsiteY377" fmla="*/ 4798 h 10000"/>
                <a:gd name="connsiteX378" fmla="*/ 3533 w 10201"/>
                <a:gd name="connsiteY378" fmla="*/ 4780 h 10000"/>
                <a:gd name="connsiteX379" fmla="*/ 3533 w 10201"/>
                <a:gd name="connsiteY379" fmla="*/ 4704 h 10000"/>
                <a:gd name="connsiteX380" fmla="*/ 3523 w 10201"/>
                <a:gd name="connsiteY380" fmla="*/ 4648 h 10000"/>
                <a:gd name="connsiteX381" fmla="*/ 3450 w 10201"/>
                <a:gd name="connsiteY381" fmla="*/ 4648 h 10000"/>
                <a:gd name="connsiteX382" fmla="*/ 3440 w 10201"/>
                <a:gd name="connsiteY382" fmla="*/ 4591 h 10000"/>
                <a:gd name="connsiteX383" fmla="*/ 3450 w 10201"/>
                <a:gd name="connsiteY383" fmla="*/ 4591 h 10000"/>
                <a:gd name="connsiteX384" fmla="*/ 3450 w 10201"/>
                <a:gd name="connsiteY384" fmla="*/ 4572 h 10000"/>
                <a:gd name="connsiteX385" fmla="*/ 3627 w 10201"/>
                <a:gd name="connsiteY385" fmla="*/ 4479 h 10000"/>
                <a:gd name="connsiteX386" fmla="*/ 3565 w 10201"/>
                <a:gd name="connsiteY386" fmla="*/ 4479 h 10000"/>
                <a:gd name="connsiteX387" fmla="*/ 3544 w 10201"/>
                <a:gd name="connsiteY387" fmla="*/ 4479 h 10000"/>
                <a:gd name="connsiteX388" fmla="*/ 3533 w 10201"/>
                <a:gd name="connsiteY388" fmla="*/ 4479 h 10000"/>
                <a:gd name="connsiteX389" fmla="*/ 3533 w 10201"/>
                <a:gd name="connsiteY389" fmla="*/ 4460 h 10000"/>
                <a:gd name="connsiteX390" fmla="*/ 3637 w 10201"/>
                <a:gd name="connsiteY390" fmla="*/ 4385 h 10000"/>
                <a:gd name="connsiteX391" fmla="*/ 3637 w 10201"/>
                <a:gd name="connsiteY391" fmla="*/ 4385 h 10000"/>
                <a:gd name="connsiteX392" fmla="*/ 3606 w 10201"/>
                <a:gd name="connsiteY392" fmla="*/ 4385 h 10000"/>
                <a:gd name="connsiteX393" fmla="*/ 3585 w 10201"/>
                <a:gd name="connsiteY393" fmla="*/ 4403 h 10000"/>
                <a:gd name="connsiteX394" fmla="*/ 3575 w 10201"/>
                <a:gd name="connsiteY394" fmla="*/ 4366 h 10000"/>
                <a:gd name="connsiteX395" fmla="*/ 3409 w 10201"/>
                <a:gd name="connsiteY395" fmla="*/ 4310 h 10000"/>
                <a:gd name="connsiteX396" fmla="*/ 3357 w 10201"/>
                <a:gd name="connsiteY396" fmla="*/ 4197 h 10000"/>
                <a:gd name="connsiteX397" fmla="*/ 3315 w 10201"/>
                <a:gd name="connsiteY397" fmla="*/ 4253 h 10000"/>
                <a:gd name="connsiteX398" fmla="*/ 3231 w 10201"/>
                <a:gd name="connsiteY398" fmla="*/ 4216 h 10000"/>
                <a:gd name="connsiteX399" fmla="*/ 3085 w 10201"/>
                <a:gd name="connsiteY399" fmla="*/ 4197 h 10000"/>
                <a:gd name="connsiteX400" fmla="*/ 3033 w 10201"/>
                <a:gd name="connsiteY400" fmla="*/ 4235 h 10000"/>
                <a:gd name="connsiteX401" fmla="*/ 2981 w 10201"/>
                <a:gd name="connsiteY401" fmla="*/ 4178 h 10000"/>
                <a:gd name="connsiteX402" fmla="*/ 2909 w 10201"/>
                <a:gd name="connsiteY402" fmla="*/ 4235 h 10000"/>
                <a:gd name="connsiteX403" fmla="*/ 2878 w 10201"/>
                <a:gd name="connsiteY403" fmla="*/ 4178 h 10000"/>
                <a:gd name="connsiteX404" fmla="*/ 2794 w 10201"/>
                <a:gd name="connsiteY404" fmla="*/ 4328 h 10000"/>
                <a:gd name="connsiteX405" fmla="*/ 2596 w 10201"/>
                <a:gd name="connsiteY405" fmla="*/ 4253 h 10000"/>
                <a:gd name="connsiteX406" fmla="*/ 2596 w 10201"/>
                <a:gd name="connsiteY406" fmla="*/ 4216 h 10000"/>
                <a:gd name="connsiteX407" fmla="*/ 2617 w 10201"/>
                <a:gd name="connsiteY407" fmla="*/ 4178 h 10000"/>
                <a:gd name="connsiteX408" fmla="*/ 2544 w 10201"/>
                <a:gd name="connsiteY408" fmla="*/ 4178 h 10000"/>
                <a:gd name="connsiteX409" fmla="*/ 2346 w 10201"/>
                <a:gd name="connsiteY409" fmla="*/ 4273 h 10000"/>
                <a:gd name="connsiteX410" fmla="*/ 2346 w 10201"/>
                <a:gd name="connsiteY410" fmla="*/ 4253 h 10000"/>
                <a:gd name="connsiteX411" fmla="*/ 2367 w 10201"/>
                <a:gd name="connsiteY411" fmla="*/ 4216 h 10000"/>
                <a:gd name="connsiteX412" fmla="*/ 2253 w 10201"/>
                <a:gd name="connsiteY412" fmla="*/ 4216 h 10000"/>
                <a:gd name="connsiteX413" fmla="*/ 2170 w 10201"/>
                <a:gd name="connsiteY413" fmla="*/ 4141 h 10000"/>
                <a:gd name="connsiteX414" fmla="*/ 2044 w 10201"/>
                <a:gd name="connsiteY414" fmla="*/ 4122 h 10000"/>
                <a:gd name="connsiteX415" fmla="*/ 2065 w 10201"/>
                <a:gd name="connsiteY415" fmla="*/ 4122 h 10000"/>
                <a:gd name="connsiteX416" fmla="*/ 2096 w 10201"/>
                <a:gd name="connsiteY416" fmla="*/ 4084 h 10000"/>
                <a:gd name="connsiteX417" fmla="*/ 2085 w 10201"/>
                <a:gd name="connsiteY417" fmla="*/ 4047 h 10000"/>
                <a:gd name="connsiteX418" fmla="*/ 2002 w 10201"/>
                <a:gd name="connsiteY418" fmla="*/ 3990 h 10000"/>
                <a:gd name="connsiteX419" fmla="*/ 1909 w 10201"/>
                <a:gd name="connsiteY419" fmla="*/ 4028 h 10000"/>
                <a:gd name="connsiteX420" fmla="*/ 1479 w 10201"/>
                <a:gd name="connsiteY420" fmla="*/ 3974 h 10000"/>
                <a:gd name="connsiteX421" fmla="*/ 1680 w 10201"/>
                <a:gd name="connsiteY421" fmla="*/ 3821 h 10000"/>
                <a:gd name="connsiteX422" fmla="*/ 1690 w 10201"/>
                <a:gd name="connsiteY422" fmla="*/ 3803 h 10000"/>
                <a:gd name="connsiteX423" fmla="*/ 1826 w 10201"/>
                <a:gd name="connsiteY423" fmla="*/ 3765 h 10000"/>
                <a:gd name="connsiteX424" fmla="*/ 1826 w 10201"/>
                <a:gd name="connsiteY424" fmla="*/ 3803 h 10000"/>
                <a:gd name="connsiteX425" fmla="*/ 1940 w 10201"/>
                <a:gd name="connsiteY425" fmla="*/ 3878 h 10000"/>
                <a:gd name="connsiteX426" fmla="*/ 1950 w 10201"/>
                <a:gd name="connsiteY426" fmla="*/ 3840 h 10000"/>
                <a:gd name="connsiteX427" fmla="*/ 1961 w 10201"/>
                <a:gd name="connsiteY427" fmla="*/ 3878 h 10000"/>
                <a:gd name="connsiteX428" fmla="*/ 2117 w 10201"/>
                <a:gd name="connsiteY428" fmla="*/ 3746 h 10000"/>
                <a:gd name="connsiteX429" fmla="*/ 2201 w 10201"/>
                <a:gd name="connsiteY429" fmla="*/ 3821 h 10000"/>
                <a:gd name="connsiteX430" fmla="*/ 2378 w 10201"/>
                <a:gd name="connsiteY430" fmla="*/ 3784 h 10000"/>
                <a:gd name="connsiteX431" fmla="*/ 2544 w 10201"/>
                <a:gd name="connsiteY431" fmla="*/ 3803 h 10000"/>
                <a:gd name="connsiteX432" fmla="*/ 2544 w 10201"/>
                <a:gd name="connsiteY432" fmla="*/ 3728 h 10000"/>
                <a:gd name="connsiteX433" fmla="*/ 2658 w 10201"/>
                <a:gd name="connsiteY433" fmla="*/ 3728 h 10000"/>
                <a:gd name="connsiteX434" fmla="*/ 2689 w 10201"/>
                <a:gd name="connsiteY434" fmla="*/ 3671 h 10000"/>
                <a:gd name="connsiteX435" fmla="*/ 2689 w 10201"/>
                <a:gd name="connsiteY435" fmla="*/ 3596 h 10000"/>
                <a:gd name="connsiteX436" fmla="*/ 2658 w 10201"/>
                <a:gd name="connsiteY436" fmla="*/ 3596 h 10000"/>
                <a:gd name="connsiteX437" fmla="*/ 2658 w 10201"/>
                <a:gd name="connsiteY437" fmla="*/ 3559 h 10000"/>
                <a:gd name="connsiteX438" fmla="*/ 2648 w 10201"/>
                <a:gd name="connsiteY438" fmla="*/ 3502 h 10000"/>
                <a:gd name="connsiteX439" fmla="*/ 2044 w 10201"/>
                <a:gd name="connsiteY439" fmla="*/ 3502 h 10000"/>
                <a:gd name="connsiteX440" fmla="*/ 1482 w 10201"/>
                <a:gd name="connsiteY440" fmla="*/ 3483 h 10000"/>
                <a:gd name="connsiteX441" fmla="*/ 1898 w 10201"/>
                <a:gd name="connsiteY441" fmla="*/ 3408 h 10000"/>
                <a:gd name="connsiteX442" fmla="*/ 2149 w 10201"/>
                <a:gd name="connsiteY442" fmla="*/ 3427 h 10000"/>
                <a:gd name="connsiteX443" fmla="*/ 2159 w 10201"/>
                <a:gd name="connsiteY443" fmla="*/ 3314 h 10000"/>
                <a:gd name="connsiteX444" fmla="*/ 2201 w 10201"/>
                <a:gd name="connsiteY444" fmla="*/ 3296 h 10000"/>
                <a:gd name="connsiteX445" fmla="*/ 2232 w 10201"/>
                <a:gd name="connsiteY445" fmla="*/ 3352 h 10000"/>
                <a:gd name="connsiteX446" fmla="*/ 2263 w 10201"/>
                <a:gd name="connsiteY446" fmla="*/ 3276 h 10000"/>
                <a:gd name="connsiteX447" fmla="*/ 2263 w 10201"/>
                <a:gd name="connsiteY447" fmla="*/ 3314 h 10000"/>
                <a:gd name="connsiteX448" fmla="*/ 2242 w 10201"/>
                <a:gd name="connsiteY448" fmla="*/ 3352 h 10000"/>
                <a:gd name="connsiteX449" fmla="*/ 2502 w 10201"/>
                <a:gd name="connsiteY449" fmla="*/ 3296 h 10000"/>
                <a:gd name="connsiteX450" fmla="*/ 2513 w 10201"/>
                <a:gd name="connsiteY450" fmla="*/ 3239 h 10000"/>
                <a:gd name="connsiteX451" fmla="*/ 2502 w 10201"/>
                <a:gd name="connsiteY451" fmla="*/ 3221 h 10000"/>
                <a:gd name="connsiteX452" fmla="*/ 2137 w 10201"/>
                <a:gd name="connsiteY452" fmla="*/ 3239 h 10000"/>
                <a:gd name="connsiteX453" fmla="*/ 2127 w 10201"/>
                <a:gd name="connsiteY453" fmla="*/ 3183 h 10000"/>
                <a:gd name="connsiteX454" fmla="*/ 2137 w 10201"/>
                <a:gd name="connsiteY454" fmla="*/ 3164 h 10000"/>
                <a:gd name="connsiteX455" fmla="*/ 2294 w 10201"/>
                <a:gd name="connsiteY455" fmla="*/ 3126 h 10000"/>
                <a:gd name="connsiteX456" fmla="*/ 2263 w 10201"/>
                <a:gd name="connsiteY456" fmla="*/ 3107 h 10000"/>
                <a:gd name="connsiteX457" fmla="*/ 2294 w 10201"/>
                <a:gd name="connsiteY457" fmla="*/ 3089 h 10000"/>
                <a:gd name="connsiteX458" fmla="*/ 2284 w 10201"/>
                <a:gd name="connsiteY458" fmla="*/ 2995 h 10000"/>
                <a:gd name="connsiteX459" fmla="*/ 2232 w 10201"/>
                <a:gd name="connsiteY459" fmla="*/ 2901 h 10000"/>
                <a:gd name="connsiteX460" fmla="*/ 2253 w 10201"/>
                <a:gd name="connsiteY460" fmla="*/ 2863 h 10000"/>
                <a:gd name="connsiteX461" fmla="*/ 2242 w 10201"/>
                <a:gd name="connsiteY461" fmla="*/ 2788 h 10000"/>
                <a:gd name="connsiteX462" fmla="*/ 2294 w 10201"/>
                <a:gd name="connsiteY462" fmla="*/ 2713 h 10000"/>
                <a:gd name="connsiteX463" fmla="*/ 2294 w 10201"/>
                <a:gd name="connsiteY463" fmla="*/ 2769 h 10000"/>
                <a:gd name="connsiteX464" fmla="*/ 2471 w 10201"/>
                <a:gd name="connsiteY464" fmla="*/ 2807 h 10000"/>
                <a:gd name="connsiteX465" fmla="*/ 2482 w 10201"/>
                <a:gd name="connsiteY465" fmla="*/ 2901 h 10000"/>
                <a:gd name="connsiteX466" fmla="*/ 2627 w 10201"/>
                <a:gd name="connsiteY466" fmla="*/ 2882 h 10000"/>
                <a:gd name="connsiteX467" fmla="*/ 2679 w 10201"/>
                <a:gd name="connsiteY467" fmla="*/ 2713 h 10000"/>
                <a:gd name="connsiteX468" fmla="*/ 2523 w 10201"/>
                <a:gd name="connsiteY468" fmla="*/ 2657 h 10000"/>
                <a:gd name="connsiteX469" fmla="*/ 2523 w 10201"/>
                <a:gd name="connsiteY469" fmla="*/ 2600 h 10000"/>
                <a:gd name="connsiteX470" fmla="*/ 2596 w 10201"/>
                <a:gd name="connsiteY470" fmla="*/ 2582 h 10000"/>
                <a:gd name="connsiteX471" fmla="*/ 2596 w 10201"/>
                <a:gd name="connsiteY471" fmla="*/ 2563 h 10000"/>
                <a:gd name="connsiteX472" fmla="*/ 2461 w 10201"/>
                <a:gd name="connsiteY472" fmla="*/ 2450 h 10000"/>
                <a:gd name="connsiteX473" fmla="*/ 2440 w 10201"/>
                <a:gd name="connsiteY473" fmla="*/ 2525 h 10000"/>
                <a:gd name="connsiteX474" fmla="*/ 2440 w 10201"/>
                <a:gd name="connsiteY474" fmla="*/ 2507 h 10000"/>
                <a:gd name="connsiteX475" fmla="*/ 2315 w 10201"/>
                <a:gd name="connsiteY475" fmla="*/ 2356 h 10000"/>
                <a:gd name="connsiteX476" fmla="*/ 2242 w 10201"/>
                <a:gd name="connsiteY476" fmla="*/ 2375 h 10000"/>
                <a:gd name="connsiteX477" fmla="*/ 2242 w 10201"/>
                <a:gd name="connsiteY477" fmla="*/ 2319 h 10000"/>
                <a:gd name="connsiteX478" fmla="*/ 2222 w 10201"/>
                <a:gd name="connsiteY478" fmla="*/ 2281 h 10000"/>
                <a:gd name="connsiteX479" fmla="*/ 2044 w 10201"/>
                <a:gd name="connsiteY479" fmla="*/ 2244 h 10000"/>
                <a:gd name="connsiteX480" fmla="*/ 2034 w 10201"/>
                <a:gd name="connsiteY480" fmla="*/ 2187 h 10000"/>
                <a:gd name="connsiteX481" fmla="*/ 2044 w 10201"/>
                <a:gd name="connsiteY481" fmla="*/ 2169 h 10000"/>
                <a:gd name="connsiteX482" fmla="*/ 2242 w 10201"/>
                <a:gd name="connsiteY482" fmla="*/ 2169 h 10000"/>
                <a:gd name="connsiteX483" fmla="*/ 2305 w 10201"/>
                <a:gd name="connsiteY483" fmla="*/ 2131 h 10000"/>
                <a:gd name="connsiteX484" fmla="*/ 2450 w 10201"/>
                <a:gd name="connsiteY484" fmla="*/ 2169 h 10000"/>
                <a:gd name="connsiteX485" fmla="*/ 2523 w 10201"/>
                <a:gd name="connsiteY485" fmla="*/ 2075 h 10000"/>
                <a:gd name="connsiteX486" fmla="*/ 2774 w 10201"/>
                <a:gd name="connsiteY486" fmla="*/ 2018 h 10000"/>
                <a:gd name="connsiteX487" fmla="*/ 2961 w 10201"/>
                <a:gd name="connsiteY487" fmla="*/ 2131 h 10000"/>
                <a:gd name="connsiteX488" fmla="*/ 3274 w 10201"/>
                <a:gd name="connsiteY488" fmla="*/ 2055 h 10000"/>
                <a:gd name="connsiteX489" fmla="*/ 3274 w 10201"/>
                <a:gd name="connsiteY489" fmla="*/ 2037 h 10000"/>
                <a:gd name="connsiteX490" fmla="*/ 3263 w 10201"/>
                <a:gd name="connsiteY490" fmla="*/ 2000 h 10000"/>
                <a:gd name="connsiteX491" fmla="*/ 3377 w 10201"/>
                <a:gd name="connsiteY491" fmla="*/ 1962 h 10000"/>
                <a:gd name="connsiteX492" fmla="*/ 3357 w 10201"/>
                <a:gd name="connsiteY492" fmla="*/ 1905 h 10000"/>
                <a:gd name="connsiteX493" fmla="*/ 3419 w 10201"/>
                <a:gd name="connsiteY493" fmla="*/ 1905 h 10000"/>
                <a:gd name="connsiteX494" fmla="*/ 3461 w 10201"/>
                <a:gd name="connsiteY494" fmla="*/ 1924 h 10000"/>
                <a:gd name="connsiteX495" fmla="*/ 3492 w 10201"/>
                <a:gd name="connsiteY495" fmla="*/ 1868 h 10000"/>
                <a:gd name="connsiteX496" fmla="*/ 3492 w 10201"/>
                <a:gd name="connsiteY496" fmla="*/ 1849 h 10000"/>
                <a:gd name="connsiteX497" fmla="*/ 3419 w 10201"/>
                <a:gd name="connsiteY497" fmla="*/ 1736 h 10000"/>
                <a:gd name="connsiteX498" fmla="*/ 3429 w 10201"/>
                <a:gd name="connsiteY498" fmla="*/ 1661 h 10000"/>
                <a:gd name="connsiteX499" fmla="*/ 3274 w 10201"/>
                <a:gd name="connsiteY499" fmla="*/ 1587 h 10000"/>
                <a:gd name="connsiteX500" fmla="*/ 3274 w 10201"/>
                <a:gd name="connsiteY500" fmla="*/ 1511 h 10000"/>
                <a:gd name="connsiteX501" fmla="*/ 3241 w 10201"/>
                <a:gd name="connsiteY501" fmla="*/ 1473 h 10000"/>
                <a:gd name="connsiteX502" fmla="*/ 3210 w 10201"/>
                <a:gd name="connsiteY502" fmla="*/ 1511 h 10000"/>
                <a:gd name="connsiteX503" fmla="*/ 3200 w 10201"/>
                <a:gd name="connsiteY503" fmla="*/ 1436 h 10000"/>
                <a:gd name="connsiteX504" fmla="*/ 3085 w 10201"/>
                <a:gd name="connsiteY504" fmla="*/ 1492 h 10000"/>
                <a:gd name="connsiteX505" fmla="*/ 2971 w 10201"/>
                <a:gd name="connsiteY505" fmla="*/ 1417 h 10000"/>
                <a:gd name="connsiteX506" fmla="*/ 2940 w 10201"/>
                <a:gd name="connsiteY506" fmla="*/ 1473 h 10000"/>
                <a:gd name="connsiteX507" fmla="*/ 2909 w 10201"/>
                <a:gd name="connsiteY507" fmla="*/ 1398 h 10000"/>
                <a:gd name="connsiteX508" fmla="*/ 2815 w 10201"/>
                <a:gd name="connsiteY508" fmla="*/ 1436 h 10000"/>
                <a:gd name="connsiteX509" fmla="*/ 2815 w 10201"/>
                <a:gd name="connsiteY509" fmla="*/ 1379 h 10000"/>
                <a:gd name="connsiteX510" fmla="*/ 2742 w 10201"/>
                <a:gd name="connsiteY510" fmla="*/ 1286 h 10000"/>
                <a:gd name="connsiteX511" fmla="*/ 3013 w 10201"/>
                <a:gd name="connsiteY511" fmla="*/ 1060 h 10000"/>
                <a:gd name="connsiteX512" fmla="*/ 3106 w 10201"/>
                <a:gd name="connsiteY512" fmla="*/ 1117 h 10000"/>
                <a:gd name="connsiteX513" fmla="*/ 3241 w 10201"/>
                <a:gd name="connsiteY513" fmla="*/ 1060 h 10000"/>
                <a:gd name="connsiteX514" fmla="*/ 3241 w 10201"/>
                <a:gd name="connsiteY514" fmla="*/ 1117 h 10000"/>
                <a:gd name="connsiteX515" fmla="*/ 3513 w 10201"/>
                <a:gd name="connsiteY515" fmla="*/ 1117 h 10000"/>
                <a:gd name="connsiteX516" fmla="*/ 3513 w 10201"/>
                <a:gd name="connsiteY516" fmla="*/ 1042 h 10000"/>
                <a:gd name="connsiteX517" fmla="*/ 3658 w 10201"/>
                <a:gd name="connsiteY517" fmla="*/ 966 h 10000"/>
                <a:gd name="connsiteX518" fmla="*/ 3700 w 10201"/>
                <a:gd name="connsiteY518" fmla="*/ 873 h 10000"/>
                <a:gd name="connsiteX519" fmla="*/ 3929 w 10201"/>
                <a:gd name="connsiteY519" fmla="*/ 834 h 10000"/>
                <a:gd name="connsiteX520" fmla="*/ 3940 w 10201"/>
                <a:gd name="connsiteY520" fmla="*/ 779 h 10000"/>
                <a:gd name="connsiteX521" fmla="*/ 3971 w 10201"/>
                <a:gd name="connsiteY521" fmla="*/ 779 h 10000"/>
                <a:gd name="connsiteX522" fmla="*/ 4002 w 10201"/>
                <a:gd name="connsiteY522" fmla="*/ 834 h 10000"/>
                <a:gd name="connsiteX523" fmla="*/ 4065 w 10201"/>
                <a:gd name="connsiteY523" fmla="*/ 797 h 10000"/>
                <a:gd name="connsiteX524" fmla="*/ 4127 w 10201"/>
                <a:gd name="connsiteY524" fmla="*/ 834 h 10000"/>
                <a:gd name="connsiteX525" fmla="*/ 4772 w 10201"/>
                <a:gd name="connsiteY525" fmla="*/ 722 h 10000"/>
                <a:gd name="connsiteX526" fmla="*/ 4783 w 10201"/>
                <a:gd name="connsiteY526" fmla="*/ 779 h 10000"/>
                <a:gd name="connsiteX527" fmla="*/ 4908 w 10201"/>
                <a:gd name="connsiteY527" fmla="*/ 779 h 10000"/>
                <a:gd name="connsiteX528" fmla="*/ 4908 w 10201"/>
                <a:gd name="connsiteY528" fmla="*/ 722 h 10000"/>
                <a:gd name="connsiteX529" fmla="*/ 4992 w 10201"/>
                <a:gd name="connsiteY529" fmla="*/ 779 h 10000"/>
                <a:gd name="connsiteX530" fmla="*/ 5096 w 10201"/>
                <a:gd name="connsiteY530" fmla="*/ 741 h 10000"/>
                <a:gd name="connsiteX531" fmla="*/ 5158 w 10201"/>
                <a:gd name="connsiteY531" fmla="*/ 779 h 10000"/>
                <a:gd name="connsiteX532" fmla="*/ 5200 w 10201"/>
                <a:gd name="connsiteY532" fmla="*/ 704 h 10000"/>
                <a:gd name="connsiteX533" fmla="*/ 5283 w 10201"/>
                <a:gd name="connsiteY533" fmla="*/ 684 h 10000"/>
                <a:gd name="connsiteX534" fmla="*/ 5283 w 10201"/>
                <a:gd name="connsiteY534" fmla="*/ 741 h 10000"/>
                <a:gd name="connsiteX535" fmla="*/ 5492 w 10201"/>
                <a:gd name="connsiteY535" fmla="*/ 704 h 10000"/>
                <a:gd name="connsiteX536" fmla="*/ 5679 w 10201"/>
                <a:gd name="connsiteY536" fmla="*/ 779 h 10000"/>
                <a:gd name="connsiteX537" fmla="*/ 5824 w 10201"/>
                <a:gd name="connsiteY537" fmla="*/ 759 h 10000"/>
                <a:gd name="connsiteX538" fmla="*/ 6148 w 10201"/>
                <a:gd name="connsiteY538" fmla="*/ 684 h 10000"/>
                <a:gd name="connsiteX539" fmla="*/ 6345 w 10201"/>
                <a:gd name="connsiteY539" fmla="*/ 609 h 10000"/>
                <a:gd name="connsiteX540" fmla="*/ 6522 w 10201"/>
                <a:gd name="connsiteY540" fmla="*/ 647 h 10000"/>
                <a:gd name="connsiteX541" fmla="*/ 6574 w 10201"/>
                <a:gd name="connsiteY541" fmla="*/ 553 h 10000"/>
                <a:gd name="connsiteX542" fmla="*/ 6668 w 10201"/>
                <a:gd name="connsiteY542" fmla="*/ 572 h 10000"/>
                <a:gd name="connsiteX543" fmla="*/ 6741 w 10201"/>
                <a:gd name="connsiteY543" fmla="*/ 496 h 10000"/>
                <a:gd name="connsiteX544" fmla="*/ 6814 w 10201"/>
                <a:gd name="connsiteY544" fmla="*/ 553 h 10000"/>
                <a:gd name="connsiteX545" fmla="*/ 7105 w 10201"/>
                <a:gd name="connsiteY545" fmla="*/ 572 h 10000"/>
                <a:gd name="connsiteX546" fmla="*/ 7251 w 10201"/>
                <a:gd name="connsiteY546" fmla="*/ 572 h 10000"/>
                <a:gd name="connsiteX547" fmla="*/ 7262 w 10201"/>
                <a:gd name="connsiteY547" fmla="*/ 628 h 10000"/>
                <a:gd name="connsiteX548" fmla="*/ 7459 w 10201"/>
                <a:gd name="connsiteY548" fmla="*/ 590 h 10000"/>
                <a:gd name="connsiteX549" fmla="*/ 7470 w 10201"/>
                <a:gd name="connsiteY549" fmla="*/ 515 h 10000"/>
                <a:gd name="connsiteX550" fmla="*/ 7387 w 10201"/>
                <a:gd name="connsiteY550" fmla="*/ 496 h 10000"/>
                <a:gd name="connsiteX551" fmla="*/ 7428 w 10201"/>
                <a:gd name="connsiteY551" fmla="*/ 403 h 10000"/>
                <a:gd name="connsiteX552" fmla="*/ 7501 w 10201"/>
                <a:gd name="connsiteY552" fmla="*/ 346 h 10000"/>
                <a:gd name="connsiteX553" fmla="*/ 7470 w 10201"/>
                <a:gd name="connsiteY553" fmla="*/ 309 h 10000"/>
                <a:gd name="connsiteX554" fmla="*/ 7407 w 10201"/>
                <a:gd name="connsiteY554" fmla="*/ 346 h 10000"/>
                <a:gd name="connsiteX555" fmla="*/ 7376 w 10201"/>
                <a:gd name="connsiteY555" fmla="*/ 309 h 10000"/>
                <a:gd name="connsiteX556" fmla="*/ 7210 w 10201"/>
                <a:gd name="connsiteY556" fmla="*/ 365 h 10000"/>
                <a:gd name="connsiteX557" fmla="*/ 7210 w 10201"/>
                <a:gd name="connsiteY557" fmla="*/ 309 h 10000"/>
                <a:gd name="connsiteX558" fmla="*/ 7199 w 10201"/>
                <a:gd name="connsiteY558" fmla="*/ 309 h 10000"/>
                <a:gd name="connsiteX559" fmla="*/ 6543 w 10201"/>
                <a:gd name="connsiteY559" fmla="*/ 328 h 10000"/>
                <a:gd name="connsiteX560" fmla="*/ 6532 w 10201"/>
                <a:gd name="connsiteY560" fmla="*/ 271 h 10000"/>
                <a:gd name="connsiteX561" fmla="*/ 6637 w 10201"/>
                <a:gd name="connsiteY561" fmla="*/ 196 h 10000"/>
                <a:gd name="connsiteX562" fmla="*/ 6980 w 10201"/>
                <a:gd name="connsiteY562" fmla="*/ 159 h 10000"/>
                <a:gd name="connsiteX563" fmla="*/ 7480 w 10201"/>
                <a:gd name="connsiteY563" fmla="*/ 120 h 10000"/>
                <a:gd name="connsiteX564" fmla="*/ 7698 w 10201"/>
                <a:gd name="connsiteY564" fmla="*/ 8 h 10000"/>
                <a:gd name="connsiteX565" fmla="*/ 7949 w 10201"/>
                <a:gd name="connsiteY565" fmla="*/ 140 h 10000"/>
                <a:gd name="connsiteX566" fmla="*/ 8011 w 10201"/>
                <a:gd name="connsiteY566" fmla="*/ 46 h 10000"/>
                <a:gd name="connsiteX567" fmla="*/ 8136 w 10201"/>
                <a:gd name="connsiteY567" fmla="*/ 27 h 10000"/>
                <a:gd name="connsiteX568" fmla="*/ 8240 w 10201"/>
                <a:gd name="connsiteY568" fmla="*/ 140 h 10000"/>
                <a:gd name="connsiteX569" fmla="*/ 8262 w 10201"/>
                <a:gd name="connsiteY569" fmla="*/ 102 h 10000"/>
                <a:gd name="connsiteX570" fmla="*/ 8293 w 10201"/>
                <a:gd name="connsiteY570" fmla="*/ 252 h 10000"/>
                <a:gd name="connsiteX571" fmla="*/ 8262 w 10201"/>
                <a:gd name="connsiteY571" fmla="*/ 328 h 10000"/>
                <a:gd name="connsiteX572" fmla="*/ 8262 w 10201"/>
                <a:gd name="connsiteY572" fmla="*/ 421 h 10000"/>
                <a:gd name="connsiteX0" fmla="*/ 8262 w 10201"/>
                <a:gd name="connsiteY0" fmla="*/ 421 h 10000"/>
                <a:gd name="connsiteX1" fmla="*/ 8324 w 10201"/>
                <a:gd name="connsiteY1" fmla="*/ 440 h 10000"/>
                <a:gd name="connsiteX2" fmla="*/ 8335 w 10201"/>
                <a:gd name="connsiteY2" fmla="*/ 515 h 10000"/>
                <a:gd name="connsiteX3" fmla="*/ 8303 w 10201"/>
                <a:gd name="connsiteY3" fmla="*/ 590 h 10000"/>
                <a:gd name="connsiteX4" fmla="*/ 8345 w 10201"/>
                <a:gd name="connsiteY4" fmla="*/ 590 h 10000"/>
                <a:gd name="connsiteX5" fmla="*/ 8355 w 10201"/>
                <a:gd name="connsiteY5" fmla="*/ 647 h 10000"/>
                <a:gd name="connsiteX6" fmla="*/ 8303 w 10201"/>
                <a:gd name="connsiteY6" fmla="*/ 704 h 10000"/>
                <a:gd name="connsiteX7" fmla="*/ 8230 w 10201"/>
                <a:gd name="connsiteY7" fmla="*/ 928 h 10000"/>
                <a:gd name="connsiteX8" fmla="*/ 8324 w 10201"/>
                <a:gd name="connsiteY8" fmla="*/ 1003 h 10000"/>
                <a:gd name="connsiteX9" fmla="*/ 8345 w 10201"/>
                <a:gd name="connsiteY9" fmla="*/ 873 h 10000"/>
                <a:gd name="connsiteX10" fmla="*/ 8355 w 10201"/>
                <a:gd name="connsiteY10" fmla="*/ 873 h 10000"/>
                <a:gd name="connsiteX11" fmla="*/ 8355 w 10201"/>
                <a:gd name="connsiteY11" fmla="*/ 891 h 10000"/>
                <a:gd name="connsiteX12" fmla="*/ 8376 w 10201"/>
                <a:gd name="connsiteY12" fmla="*/ 1210 h 10000"/>
                <a:gd name="connsiteX13" fmla="*/ 8355 w 10201"/>
                <a:gd name="connsiteY13" fmla="*/ 1210 h 10000"/>
                <a:gd name="connsiteX14" fmla="*/ 8324 w 10201"/>
                <a:gd name="connsiteY14" fmla="*/ 1229 h 10000"/>
                <a:gd name="connsiteX15" fmla="*/ 8324 w 10201"/>
                <a:gd name="connsiteY15" fmla="*/ 1286 h 10000"/>
                <a:gd name="connsiteX16" fmla="*/ 8084 w 10201"/>
                <a:gd name="connsiteY16" fmla="*/ 1605 h 10000"/>
                <a:gd name="connsiteX17" fmla="*/ 8126 w 10201"/>
                <a:gd name="connsiteY17" fmla="*/ 1605 h 10000"/>
                <a:gd name="connsiteX18" fmla="*/ 8293 w 10201"/>
                <a:gd name="connsiteY18" fmla="*/ 1587 h 10000"/>
                <a:gd name="connsiteX19" fmla="*/ 8293 w 10201"/>
                <a:gd name="connsiteY19" fmla="*/ 1680 h 10000"/>
                <a:gd name="connsiteX20" fmla="*/ 8366 w 10201"/>
                <a:gd name="connsiteY20" fmla="*/ 1774 h 10000"/>
                <a:gd name="connsiteX21" fmla="*/ 8584 w 10201"/>
                <a:gd name="connsiteY21" fmla="*/ 1680 h 10000"/>
                <a:gd name="connsiteX22" fmla="*/ 8636 w 10201"/>
                <a:gd name="connsiteY22" fmla="*/ 1567 h 10000"/>
                <a:gd name="connsiteX23" fmla="*/ 8698 w 10201"/>
                <a:gd name="connsiteY23" fmla="*/ 1587 h 10000"/>
                <a:gd name="connsiteX24" fmla="*/ 8709 w 10201"/>
                <a:gd name="connsiteY24" fmla="*/ 1530 h 10000"/>
                <a:gd name="connsiteX25" fmla="*/ 8855 w 10201"/>
                <a:gd name="connsiteY25" fmla="*/ 1605 h 10000"/>
                <a:gd name="connsiteX26" fmla="*/ 8802 w 10201"/>
                <a:gd name="connsiteY26" fmla="*/ 1980 h 10000"/>
                <a:gd name="connsiteX27" fmla="*/ 8740 w 10201"/>
                <a:gd name="connsiteY27" fmla="*/ 2075 h 10000"/>
                <a:gd name="connsiteX28" fmla="*/ 8740 w 10201"/>
                <a:gd name="connsiteY28" fmla="*/ 2131 h 10000"/>
                <a:gd name="connsiteX29" fmla="*/ 9032 w 10201"/>
                <a:gd name="connsiteY29" fmla="*/ 2206 h 10000"/>
                <a:gd name="connsiteX30" fmla="*/ 9011 w 10201"/>
                <a:gd name="connsiteY30" fmla="*/ 2769 h 10000"/>
                <a:gd name="connsiteX31" fmla="*/ 9011 w 10201"/>
                <a:gd name="connsiteY31" fmla="*/ 2938 h 10000"/>
                <a:gd name="connsiteX32" fmla="*/ 8980 w 10201"/>
                <a:gd name="connsiteY32" fmla="*/ 2957 h 10000"/>
                <a:gd name="connsiteX33" fmla="*/ 8990 w 10201"/>
                <a:gd name="connsiteY33" fmla="*/ 2995 h 10000"/>
                <a:gd name="connsiteX34" fmla="*/ 8970 w 10201"/>
                <a:gd name="connsiteY34" fmla="*/ 3032 h 10000"/>
                <a:gd name="connsiteX35" fmla="*/ 9157 w 10201"/>
                <a:gd name="connsiteY35" fmla="*/ 3014 h 10000"/>
                <a:gd name="connsiteX36" fmla="*/ 9250 w 10201"/>
                <a:gd name="connsiteY36" fmla="*/ 3164 h 10000"/>
                <a:gd name="connsiteX37" fmla="*/ 9386 w 10201"/>
                <a:gd name="connsiteY37" fmla="*/ 3145 h 10000"/>
                <a:gd name="connsiteX38" fmla="*/ 9386 w 10201"/>
                <a:gd name="connsiteY38" fmla="*/ 3164 h 10000"/>
                <a:gd name="connsiteX39" fmla="*/ 9397 w 10201"/>
                <a:gd name="connsiteY39" fmla="*/ 3164 h 10000"/>
                <a:gd name="connsiteX40" fmla="*/ 9407 w 10201"/>
                <a:gd name="connsiteY40" fmla="*/ 3314 h 10000"/>
                <a:gd name="connsiteX41" fmla="*/ 9438 w 10201"/>
                <a:gd name="connsiteY41" fmla="*/ 3296 h 10000"/>
                <a:gd name="connsiteX42" fmla="*/ 9490 w 10201"/>
                <a:gd name="connsiteY42" fmla="*/ 3070 h 10000"/>
                <a:gd name="connsiteX43" fmla="*/ 9542 w 10201"/>
                <a:gd name="connsiteY43" fmla="*/ 3126 h 10000"/>
                <a:gd name="connsiteX44" fmla="*/ 9563 w 10201"/>
                <a:gd name="connsiteY44" fmla="*/ 3052 h 10000"/>
                <a:gd name="connsiteX45" fmla="*/ 9594 w 10201"/>
                <a:gd name="connsiteY45" fmla="*/ 3052 h 10000"/>
                <a:gd name="connsiteX46" fmla="*/ 9625 w 10201"/>
                <a:gd name="connsiteY46" fmla="*/ 3126 h 10000"/>
                <a:gd name="connsiteX47" fmla="*/ 9615 w 10201"/>
                <a:gd name="connsiteY47" fmla="*/ 3239 h 10000"/>
                <a:gd name="connsiteX48" fmla="*/ 9688 w 10201"/>
                <a:gd name="connsiteY48" fmla="*/ 3314 h 10000"/>
                <a:gd name="connsiteX49" fmla="*/ 9688 w 10201"/>
                <a:gd name="connsiteY49" fmla="*/ 3427 h 10000"/>
                <a:gd name="connsiteX50" fmla="*/ 9729 w 10201"/>
                <a:gd name="connsiteY50" fmla="*/ 3483 h 10000"/>
                <a:gd name="connsiteX51" fmla="*/ 9698 w 10201"/>
                <a:gd name="connsiteY51" fmla="*/ 3596 h 10000"/>
                <a:gd name="connsiteX52" fmla="*/ 9709 w 10201"/>
                <a:gd name="connsiteY52" fmla="*/ 3596 h 10000"/>
                <a:gd name="connsiteX53" fmla="*/ 9740 w 10201"/>
                <a:gd name="connsiteY53" fmla="*/ 3577 h 10000"/>
                <a:gd name="connsiteX54" fmla="*/ 9740 w 10201"/>
                <a:gd name="connsiteY54" fmla="*/ 3689 h 10000"/>
                <a:gd name="connsiteX55" fmla="*/ 9709 w 10201"/>
                <a:gd name="connsiteY55" fmla="*/ 3728 h 10000"/>
                <a:gd name="connsiteX56" fmla="*/ 9688 w 10201"/>
                <a:gd name="connsiteY56" fmla="*/ 3689 h 10000"/>
                <a:gd name="connsiteX57" fmla="*/ 9677 w 10201"/>
                <a:gd name="connsiteY57" fmla="*/ 3746 h 10000"/>
                <a:gd name="connsiteX58" fmla="*/ 9646 w 10201"/>
                <a:gd name="connsiteY58" fmla="*/ 3728 h 10000"/>
                <a:gd name="connsiteX59" fmla="*/ 9553 w 10201"/>
                <a:gd name="connsiteY59" fmla="*/ 3953 h 10000"/>
                <a:gd name="connsiteX60" fmla="*/ 9574 w 10201"/>
                <a:gd name="connsiteY60" fmla="*/ 4347 h 10000"/>
                <a:gd name="connsiteX61" fmla="*/ 9438 w 10201"/>
                <a:gd name="connsiteY61" fmla="*/ 4310 h 10000"/>
                <a:gd name="connsiteX62" fmla="*/ 9397 w 10201"/>
                <a:gd name="connsiteY62" fmla="*/ 4385 h 10000"/>
                <a:gd name="connsiteX63" fmla="*/ 9459 w 10201"/>
                <a:gd name="connsiteY63" fmla="*/ 4572 h 10000"/>
                <a:gd name="connsiteX64" fmla="*/ 9522 w 10201"/>
                <a:gd name="connsiteY64" fmla="*/ 4572 h 10000"/>
                <a:gd name="connsiteX65" fmla="*/ 9522 w 10201"/>
                <a:gd name="connsiteY65" fmla="*/ 4591 h 10000"/>
                <a:gd name="connsiteX66" fmla="*/ 9407 w 10201"/>
                <a:gd name="connsiteY66" fmla="*/ 4686 h 10000"/>
                <a:gd name="connsiteX67" fmla="*/ 9397 w 10201"/>
                <a:gd name="connsiteY67" fmla="*/ 4741 h 10000"/>
                <a:gd name="connsiteX68" fmla="*/ 9532 w 10201"/>
                <a:gd name="connsiteY68" fmla="*/ 4910 h 10000"/>
                <a:gd name="connsiteX69" fmla="*/ 9553 w 10201"/>
                <a:gd name="connsiteY69" fmla="*/ 5005 h 10000"/>
                <a:gd name="connsiteX70" fmla="*/ 9688 w 10201"/>
                <a:gd name="connsiteY70" fmla="*/ 5136 h 10000"/>
                <a:gd name="connsiteX71" fmla="*/ 9657 w 10201"/>
                <a:gd name="connsiteY71" fmla="*/ 5494 h 10000"/>
                <a:gd name="connsiteX72" fmla="*/ 9771 w 10201"/>
                <a:gd name="connsiteY72" fmla="*/ 5437 h 10000"/>
                <a:gd name="connsiteX73" fmla="*/ 9771 w 10201"/>
                <a:gd name="connsiteY73" fmla="*/ 5380 h 10000"/>
                <a:gd name="connsiteX74" fmla="*/ 9750 w 10201"/>
                <a:gd name="connsiteY74" fmla="*/ 5324 h 10000"/>
                <a:gd name="connsiteX75" fmla="*/ 9781 w 10201"/>
                <a:gd name="connsiteY75" fmla="*/ 5324 h 10000"/>
                <a:gd name="connsiteX76" fmla="*/ 9865 w 10201"/>
                <a:gd name="connsiteY76" fmla="*/ 5399 h 10000"/>
                <a:gd name="connsiteX77" fmla="*/ 9865 w 10201"/>
                <a:gd name="connsiteY77" fmla="*/ 5474 h 10000"/>
                <a:gd name="connsiteX78" fmla="*/ 10188 w 10201"/>
                <a:gd name="connsiteY78" fmla="*/ 5793 h 10000"/>
                <a:gd name="connsiteX79" fmla="*/ 10177 w 10201"/>
                <a:gd name="connsiteY79" fmla="*/ 6151 h 10000"/>
                <a:gd name="connsiteX80" fmla="*/ 10125 w 10201"/>
                <a:gd name="connsiteY80" fmla="*/ 6056 h 10000"/>
                <a:gd name="connsiteX81" fmla="*/ 9949 w 10201"/>
                <a:gd name="connsiteY81" fmla="*/ 6094 h 10000"/>
                <a:gd name="connsiteX82" fmla="*/ 9563 w 10201"/>
                <a:gd name="connsiteY82" fmla="*/ 6188 h 10000"/>
                <a:gd name="connsiteX83" fmla="*/ 9532 w 10201"/>
                <a:gd name="connsiteY83" fmla="*/ 6526 h 10000"/>
                <a:gd name="connsiteX84" fmla="*/ 9490 w 10201"/>
                <a:gd name="connsiteY84" fmla="*/ 6564 h 10000"/>
                <a:gd name="connsiteX85" fmla="*/ 9490 w 10201"/>
                <a:gd name="connsiteY85" fmla="*/ 6977 h 10000"/>
                <a:gd name="connsiteX86" fmla="*/ 9594 w 10201"/>
                <a:gd name="connsiteY86" fmla="*/ 7014 h 10000"/>
                <a:gd name="connsiteX87" fmla="*/ 9584 w 10201"/>
                <a:gd name="connsiteY87" fmla="*/ 7052 h 10000"/>
                <a:gd name="connsiteX88" fmla="*/ 9438 w 10201"/>
                <a:gd name="connsiteY88" fmla="*/ 7409 h 10000"/>
                <a:gd name="connsiteX89" fmla="*/ 9428 w 10201"/>
                <a:gd name="connsiteY89" fmla="*/ 7672 h 10000"/>
                <a:gd name="connsiteX90" fmla="*/ 9459 w 10201"/>
                <a:gd name="connsiteY90" fmla="*/ 7860 h 10000"/>
                <a:gd name="connsiteX91" fmla="*/ 9407 w 10201"/>
                <a:gd name="connsiteY91" fmla="*/ 7916 h 10000"/>
                <a:gd name="connsiteX92" fmla="*/ 9302 w 10201"/>
                <a:gd name="connsiteY92" fmla="*/ 7728 h 10000"/>
                <a:gd name="connsiteX93" fmla="*/ 9126 w 10201"/>
                <a:gd name="connsiteY93" fmla="*/ 7578 h 10000"/>
                <a:gd name="connsiteX94" fmla="*/ 9126 w 10201"/>
                <a:gd name="connsiteY94" fmla="*/ 7541 h 10000"/>
                <a:gd name="connsiteX95" fmla="*/ 9167 w 10201"/>
                <a:gd name="connsiteY95" fmla="*/ 7541 h 10000"/>
                <a:gd name="connsiteX96" fmla="*/ 9167 w 10201"/>
                <a:gd name="connsiteY96" fmla="*/ 7522 h 10000"/>
                <a:gd name="connsiteX97" fmla="*/ 9146 w 10201"/>
                <a:gd name="connsiteY97" fmla="*/ 7522 h 10000"/>
                <a:gd name="connsiteX98" fmla="*/ 9084 w 10201"/>
                <a:gd name="connsiteY98" fmla="*/ 7541 h 10000"/>
                <a:gd name="connsiteX99" fmla="*/ 9105 w 10201"/>
                <a:gd name="connsiteY99" fmla="*/ 7616 h 10000"/>
                <a:gd name="connsiteX100" fmla="*/ 9063 w 10201"/>
                <a:gd name="connsiteY100" fmla="*/ 7635 h 10000"/>
                <a:gd name="connsiteX101" fmla="*/ 9167 w 10201"/>
                <a:gd name="connsiteY101" fmla="*/ 7916 h 10000"/>
                <a:gd name="connsiteX102" fmla="*/ 9167 w 10201"/>
                <a:gd name="connsiteY102" fmla="*/ 8123 h 10000"/>
                <a:gd name="connsiteX103" fmla="*/ 9105 w 10201"/>
                <a:gd name="connsiteY103" fmla="*/ 8235 h 10000"/>
                <a:gd name="connsiteX104" fmla="*/ 8928 w 10201"/>
                <a:gd name="connsiteY104" fmla="*/ 8217 h 10000"/>
                <a:gd name="connsiteX105" fmla="*/ 8866 w 10201"/>
                <a:gd name="connsiteY105" fmla="*/ 8123 h 10000"/>
                <a:gd name="connsiteX106" fmla="*/ 8802 w 10201"/>
                <a:gd name="connsiteY106" fmla="*/ 8180 h 10000"/>
                <a:gd name="connsiteX107" fmla="*/ 8845 w 10201"/>
                <a:gd name="connsiteY107" fmla="*/ 8573 h 10000"/>
                <a:gd name="connsiteX108" fmla="*/ 8814 w 10201"/>
                <a:gd name="connsiteY108" fmla="*/ 8648 h 10000"/>
                <a:gd name="connsiteX109" fmla="*/ 8615 w 10201"/>
                <a:gd name="connsiteY109" fmla="*/ 8668 h 10000"/>
                <a:gd name="connsiteX110" fmla="*/ 8470 w 10201"/>
                <a:gd name="connsiteY110" fmla="*/ 8235 h 10000"/>
                <a:gd name="connsiteX111" fmla="*/ 8459 w 10201"/>
                <a:gd name="connsiteY111" fmla="*/ 7991 h 10000"/>
                <a:gd name="connsiteX112" fmla="*/ 8418 w 10201"/>
                <a:gd name="connsiteY112" fmla="*/ 7991 h 10000"/>
                <a:gd name="connsiteX113" fmla="*/ 8240 w 10201"/>
                <a:gd name="connsiteY113" fmla="*/ 7991 h 10000"/>
                <a:gd name="connsiteX114" fmla="*/ 8136 w 10201"/>
                <a:gd name="connsiteY114" fmla="*/ 7766 h 10000"/>
                <a:gd name="connsiteX115" fmla="*/ 8042 w 10201"/>
                <a:gd name="connsiteY115" fmla="*/ 7710 h 10000"/>
                <a:gd name="connsiteX116" fmla="*/ 7980 w 10201"/>
                <a:gd name="connsiteY116" fmla="*/ 7785 h 10000"/>
                <a:gd name="connsiteX117" fmla="*/ 7990 w 10201"/>
                <a:gd name="connsiteY117" fmla="*/ 8104 h 10000"/>
                <a:gd name="connsiteX118" fmla="*/ 7949 w 10201"/>
                <a:gd name="connsiteY118" fmla="*/ 8404 h 10000"/>
                <a:gd name="connsiteX119" fmla="*/ 7887 w 10201"/>
                <a:gd name="connsiteY119" fmla="*/ 8424 h 10000"/>
                <a:gd name="connsiteX120" fmla="*/ 7845 w 10201"/>
                <a:gd name="connsiteY120" fmla="*/ 8536 h 10000"/>
                <a:gd name="connsiteX121" fmla="*/ 7835 w 10201"/>
                <a:gd name="connsiteY121" fmla="*/ 8536 h 10000"/>
                <a:gd name="connsiteX122" fmla="*/ 7835 w 10201"/>
                <a:gd name="connsiteY122" fmla="*/ 8479 h 10000"/>
                <a:gd name="connsiteX123" fmla="*/ 7855 w 10201"/>
                <a:gd name="connsiteY123" fmla="*/ 8424 h 10000"/>
                <a:gd name="connsiteX124" fmla="*/ 7678 w 10201"/>
                <a:gd name="connsiteY124" fmla="*/ 8180 h 10000"/>
                <a:gd name="connsiteX125" fmla="*/ 7563 w 10201"/>
                <a:gd name="connsiteY125" fmla="*/ 8085 h 10000"/>
                <a:gd name="connsiteX126" fmla="*/ 7501 w 10201"/>
                <a:gd name="connsiteY126" fmla="*/ 8142 h 10000"/>
                <a:gd name="connsiteX127" fmla="*/ 7470 w 10201"/>
                <a:gd name="connsiteY127" fmla="*/ 8085 h 10000"/>
                <a:gd name="connsiteX128" fmla="*/ 7439 w 10201"/>
                <a:gd name="connsiteY128" fmla="*/ 8217 h 10000"/>
                <a:gd name="connsiteX129" fmla="*/ 7574 w 10201"/>
                <a:gd name="connsiteY129" fmla="*/ 8593 h 10000"/>
                <a:gd name="connsiteX130" fmla="*/ 7418 w 10201"/>
                <a:gd name="connsiteY130" fmla="*/ 8780 h 10000"/>
                <a:gd name="connsiteX131" fmla="*/ 7251 w 10201"/>
                <a:gd name="connsiteY131" fmla="*/ 8705 h 10000"/>
                <a:gd name="connsiteX132" fmla="*/ 7189 w 10201"/>
                <a:gd name="connsiteY132" fmla="*/ 8856 h 10000"/>
                <a:gd name="connsiteX133" fmla="*/ 7115 w 10201"/>
                <a:gd name="connsiteY133" fmla="*/ 8912 h 10000"/>
                <a:gd name="connsiteX134" fmla="*/ 7115 w 10201"/>
                <a:gd name="connsiteY134" fmla="*/ 8837 h 10000"/>
                <a:gd name="connsiteX135" fmla="*/ 6991 w 10201"/>
                <a:gd name="connsiteY135" fmla="*/ 8799 h 10000"/>
                <a:gd name="connsiteX136" fmla="*/ 6907 w 10201"/>
                <a:gd name="connsiteY136" fmla="*/ 8893 h 10000"/>
                <a:gd name="connsiteX137" fmla="*/ 6814 w 10201"/>
                <a:gd name="connsiteY137" fmla="*/ 8912 h 10000"/>
                <a:gd name="connsiteX138" fmla="*/ 6814 w 10201"/>
                <a:gd name="connsiteY138" fmla="*/ 8968 h 10000"/>
                <a:gd name="connsiteX139" fmla="*/ 6751 w 10201"/>
                <a:gd name="connsiteY139" fmla="*/ 8987 h 10000"/>
                <a:gd name="connsiteX140" fmla="*/ 6772 w 10201"/>
                <a:gd name="connsiteY140" fmla="*/ 9024 h 10000"/>
                <a:gd name="connsiteX141" fmla="*/ 6939 w 10201"/>
                <a:gd name="connsiteY141" fmla="*/ 9006 h 10000"/>
                <a:gd name="connsiteX142" fmla="*/ 6939 w 10201"/>
                <a:gd name="connsiteY142" fmla="*/ 8987 h 10000"/>
                <a:gd name="connsiteX143" fmla="*/ 6918 w 10201"/>
                <a:gd name="connsiteY143" fmla="*/ 8949 h 10000"/>
                <a:gd name="connsiteX144" fmla="*/ 6939 w 10201"/>
                <a:gd name="connsiteY144" fmla="*/ 8949 h 10000"/>
                <a:gd name="connsiteX145" fmla="*/ 6991 w 10201"/>
                <a:gd name="connsiteY145" fmla="*/ 8931 h 10000"/>
                <a:gd name="connsiteX146" fmla="*/ 7032 w 10201"/>
                <a:gd name="connsiteY146" fmla="*/ 9062 h 10000"/>
                <a:gd name="connsiteX147" fmla="*/ 7303 w 10201"/>
                <a:gd name="connsiteY147" fmla="*/ 9137 h 10000"/>
                <a:gd name="connsiteX148" fmla="*/ 7303 w 10201"/>
                <a:gd name="connsiteY148" fmla="*/ 9193 h 10000"/>
                <a:gd name="connsiteX149" fmla="*/ 7220 w 10201"/>
                <a:gd name="connsiteY149" fmla="*/ 9588 h 10000"/>
                <a:gd name="connsiteX150" fmla="*/ 7199 w 10201"/>
                <a:gd name="connsiteY150" fmla="*/ 9588 h 10000"/>
                <a:gd name="connsiteX151" fmla="*/ 7179 w 10201"/>
                <a:gd name="connsiteY151" fmla="*/ 9531 h 10000"/>
                <a:gd name="connsiteX152" fmla="*/ 6949 w 10201"/>
                <a:gd name="connsiteY152" fmla="*/ 9494 h 10000"/>
                <a:gd name="connsiteX153" fmla="*/ 6876 w 10201"/>
                <a:gd name="connsiteY153" fmla="*/ 9494 h 10000"/>
                <a:gd name="connsiteX154" fmla="*/ 6793 w 10201"/>
                <a:gd name="connsiteY154" fmla="*/ 9401 h 10000"/>
                <a:gd name="connsiteX155" fmla="*/ 6751 w 10201"/>
                <a:gd name="connsiteY155" fmla="*/ 9438 h 10000"/>
                <a:gd name="connsiteX156" fmla="*/ 6637 w 10201"/>
                <a:gd name="connsiteY156" fmla="*/ 9287 h 10000"/>
                <a:gd name="connsiteX157" fmla="*/ 6627 w 10201"/>
                <a:gd name="connsiteY157" fmla="*/ 9287 h 10000"/>
                <a:gd name="connsiteX158" fmla="*/ 6584 w 10201"/>
                <a:gd name="connsiteY158" fmla="*/ 9287 h 10000"/>
                <a:gd name="connsiteX159" fmla="*/ 6480 w 10201"/>
                <a:gd name="connsiteY159" fmla="*/ 9175 h 10000"/>
                <a:gd name="connsiteX160" fmla="*/ 6449 w 10201"/>
                <a:gd name="connsiteY160" fmla="*/ 9344 h 10000"/>
                <a:gd name="connsiteX161" fmla="*/ 6355 w 10201"/>
                <a:gd name="connsiteY161" fmla="*/ 9513 h 10000"/>
                <a:gd name="connsiteX162" fmla="*/ 6262 w 10201"/>
                <a:gd name="connsiteY162" fmla="*/ 9550 h 10000"/>
                <a:gd name="connsiteX163" fmla="*/ 6262 w 10201"/>
                <a:gd name="connsiteY163" fmla="*/ 9607 h 10000"/>
                <a:gd name="connsiteX164" fmla="*/ 6189 w 10201"/>
                <a:gd name="connsiteY164" fmla="*/ 9738 h 10000"/>
                <a:gd name="connsiteX165" fmla="*/ 6106 w 10201"/>
                <a:gd name="connsiteY165" fmla="*/ 9794 h 10000"/>
                <a:gd name="connsiteX166" fmla="*/ 6001 w 10201"/>
                <a:gd name="connsiteY166" fmla="*/ 9945 h 10000"/>
                <a:gd name="connsiteX167" fmla="*/ 5345 w 10201"/>
                <a:gd name="connsiteY167" fmla="*/ 9794 h 10000"/>
                <a:gd name="connsiteX168" fmla="*/ 5220 w 10201"/>
                <a:gd name="connsiteY168" fmla="*/ 9794 h 10000"/>
                <a:gd name="connsiteX169" fmla="*/ 4992 w 10201"/>
                <a:gd name="connsiteY169" fmla="*/ 9645 h 10000"/>
                <a:gd name="connsiteX170" fmla="*/ 4929 w 10201"/>
                <a:gd name="connsiteY170" fmla="*/ 9513 h 10000"/>
                <a:gd name="connsiteX171" fmla="*/ 4929 w 10201"/>
                <a:gd name="connsiteY171" fmla="*/ 9401 h 10000"/>
                <a:gd name="connsiteX172" fmla="*/ 4866 w 10201"/>
                <a:gd name="connsiteY172" fmla="*/ 9344 h 10000"/>
                <a:gd name="connsiteX173" fmla="*/ 5168 w 10201"/>
                <a:gd name="connsiteY173" fmla="*/ 9212 h 10000"/>
                <a:gd name="connsiteX174" fmla="*/ 5387 w 10201"/>
                <a:gd name="connsiteY174" fmla="*/ 9232 h 10000"/>
                <a:gd name="connsiteX175" fmla="*/ 5741 w 10201"/>
                <a:gd name="connsiteY175" fmla="*/ 9193 h 10000"/>
                <a:gd name="connsiteX176" fmla="*/ 5783 w 10201"/>
                <a:gd name="connsiteY176" fmla="*/ 9100 h 10000"/>
                <a:gd name="connsiteX177" fmla="*/ 5731 w 10201"/>
                <a:gd name="connsiteY177" fmla="*/ 8987 h 10000"/>
                <a:gd name="connsiteX178" fmla="*/ 5533 w 10201"/>
                <a:gd name="connsiteY178" fmla="*/ 8931 h 10000"/>
                <a:gd name="connsiteX179" fmla="*/ 5210 w 10201"/>
                <a:gd name="connsiteY179" fmla="*/ 8743 h 10000"/>
                <a:gd name="connsiteX180" fmla="*/ 4961 w 10201"/>
                <a:gd name="connsiteY180" fmla="*/ 8593 h 10000"/>
                <a:gd name="connsiteX181" fmla="*/ 5085 w 10201"/>
                <a:gd name="connsiteY181" fmla="*/ 8479 h 10000"/>
                <a:gd name="connsiteX182" fmla="*/ 4741 w 10201"/>
                <a:gd name="connsiteY182" fmla="*/ 8273 h 10000"/>
                <a:gd name="connsiteX183" fmla="*/ 4554 w 10201"/>
                <a:gd name="connsiteY183" fmla="*/ 8085 h 10000"/>
                <a:gd name="connsiteX184" fmla="*/ 4356 w 10201"/>
                <a:gd name="connsiteY184" fmla="*/ 8029 h 10000"/>
                <a:gd name="connsiteX185" fmla="*/ 4085 w 10201"/>
                <a:gd name="connsiteY185" fmla="*/ 8011 h 10000"/>
                <a:gd name="connsiteX186" fmla="*/ 3919 w 10201"/>
                <a:gd name="connsiteY186" fmla="*/ 7841 h 10000"/>
                <a:gd name="connsiteX187" fmla="*/ 3741 w 10201"/>
                <a:gd name="connsiteY187" fmla="*/ 7804 h 10000"/>
                <a:gd name="connsiteX188" fmla="*/ 3669 w 10201"/>
                <a:gd name="connsiteY188" fmla="*/ 7596 h 10000"/>
                <a:gd name="connsiteX189" fmla="*/ 3492 w 10201"/>
                <a:gd name="connsiteY189" fmla="*/ 7635 h 10000"/>
                <a:gd name="connsiteX190" fmla="*/ 3440 w 10201"/>
                <a:gd name="connsiteY190" fmla="*/ 7672 h 10000"/>
                <a:gd name="connsiteX191" fmla="*/ 3367 w 10201"/>
                <a:gd name="connsiteY191" fmla="*/ 7672 h 10000"/>
                <a:gd name="connsiteX192" fmla="*/ 3367 w 10201"/>
                <a:gd name="connsiteY192" fmla="*/ 7635 h 10000"/>
                <a:gd name="connsiteX193" fmla="*/ 3398 w 10201"/>
                <a:gd name="connsiteY193" fmla="*/ 7541 h 10000"/>
                <a:gd name="connsiteX194" fmla="*/ 3241 w 10201"/>
                <a:gd name="connsiteY194" fmla="*/ 7503 h 10000"/>
                <a:gd name="connsiteX195" fmla="*/ 3189 w 10201"/>
                <a:gd name="connsiteY195" fmla="*/ 7409 h 10000"/>
                <a:gd name="connsiteX196" fmla="*/ 3085 w 10201"/>
                <a:gd name="connsiteY196" fmla="*/ 7466 h 10000"/>
                <a:gd name="connsiteX197" fmla="*/ 2846 w 10201"/>
                <a:gd name="connsiteY197" fmla="*/ 7447 h 10000"/>
                <a:gd name="connsiteX198" fmla="*/ 2722 w 10201"/>
                <a:gd name="connsiteY198" fmla="*/ 7484 h 10000"/>
                <a:gd name="connsiteX199" fmla="*/ 2669 w 10201"/>
                <a:gd name="connsiteY199" fmla="*/ 7596 h 10000"/>
                <a:gd name="connsiteX200" fmla="*/ 2471 w 10201"/>
                <a:gd name="connsiteY200" fmla="*/ 7635 h 10000"/>
                <a:gd name="connsiteX201" fmla="*/ 2419 w 10201"/>
                <a:gd name="connsiteY201" fmla="*/ 7710 h 10000"/>
                <a:gd name="connsiteX202" fmla="*/ 2137 w 10201"/>
                <a:gd name="connsiteY202" fmla="*/ 7691 h 10000"/>
                <a:gd name="connsiteX203" fmla="*/ 2023 w 10201"/>
                <a:gd name="connsiteY203" fmla="*/ 7559 h 10000"/>
                <a:gd name="connsiteX204" fmla="*/ 1867 w 10201"/>
                <a:gd name="connsiteY204" fmla="*/ 7522 h 10000"/>
                <a:gd name="connsiteX205" fmla="*/ 1919 w 10201"/>
                <a:gd name="connsiteY205" fmla="*/ 7503 h 10000"/>
                <a:gd name="connsiteX206" fmla="*/ 1919 w 10201"/>
                <a:gd name="connsiteY206" fmla="*/ 7484 h 10000"/>
                <a:gd name="connsiteX207" fmla="*/ 1867 w 10201"/>
                <a:gd name="connsiteY207" fmla="*/ 7484 h 10000"/>
                <a:gd name="connsiteX208" fmla="*/ 1753 w 10201"/>
                <a:gd name="connsiteY208" fmla="*/ 7503 h 10000"/>
                <a:gd name="connsiteX209" fmla="*/ 1544 w 10201"/>
                <a:gd name="connsiteY209" fmla="*/ 7427 h 10000"/>
                <a:gd name="connsiteX210" fmla="*/ 1544 w 10201"/>
                <a:gd name="connsiteY210" fmla="*/ 7484 h 10000"/>
                <a:gd name="connsiteX211" fmla="*/ 1492 w 10201"/>
                <a:gd name="connsiteY211" fmla="*/ 7466 h 10000"/>
                <a:gd name="connsiteX212" fmla="*/ 1492 w 10201"/>
                <a:gd name="connsiteY212" fmla="*/ 7409 h 10000"/>
                <a:gd name="connsiteX213" fmla="*/ 1398 w 10201"/>
                <a:gd name="connsiteY213" fmla="*/ 7466 h 10000"/>
                <a:gd name="connsiteX214" fmla="*/ 1378 w 10201"/>
                <a:gd name="connsiteY214" fmla="*/ 7409 h 10000"/>
                <a:gd name="connsiteX215" fmla="*/ 1013 w 10201"/>
                <a:gd name="connsiteY215" fmla="*/ 7427 h 10000"/>
                <a:gd name="connsiteX216" fmla="*/ 836 w 10201"/>
                <a:gd name="connsiteY216" fmla="*/ 7409 h 10000"/>
                <a:gd name="connsiteX217" fmla="*/ 795 w 10201"/>
                <a:gd name="connsiteY217" fmla="*/ 7334 h 10000"/>
                <a:gd name="connsiteX218" fmla="*/ 628 w 10201"/>
                <a:gd name="connsiteY218" fmla="*/ 7352 h 10000"/>
                <a:gd name="connsiteX219" fmla="*/ 597 w 10201"/>
                <a:gd name="connsiteY219" fmla="*/ 7297 h 10000"/>
                <a:gd name="connsiteX220" fmla="*/ 493 w 10201"/>
                <a:gd name="connsiteY220" fmla="*/ 7315 h 10000"/>
                <a:gd name="connsiteX221" fmla="*/ 471 w 10201"/>
                <a:gd name="connsiteY221" fmla="*/ 7240 h 10000"/>
                <a:gd name="connsiteX222" fmla="*/ 378 w 10201"/>
                <a:gd name="connsiteY222" fmla="*/ 7240 h 10000"/>
                <a:gd name="connsiteX223" fmla="*/ 243 w 10201"/>
                <a:gd name="connsiteY223" fmla="*/ 7165 h 10000"/>
                <a:gd name="connsiteX224" fmla="*/ 0 w 10201"/>
                <a:gd name="connsiteY224" fmla="*/ 7048 h 10000"/>
                <a:gd name="connsiteX225" fmla="*/ 357 w 10201"/>
                <a:gd name="connsiteY225" fmla="*/ 7052 h 10000"/>
                <a:gd name="connsiteX226" fmla="*/ 576 w 10201"/>
                <a:gd name="connsiteY226" fmla="*/ 7090 h 10000"/>
                <a:gd name="connsiteX227" fmla="*/ 940 w 10201"/>
                <a:gd name="connsiteY227" fmla="*/ 7165 h 10000"/>
                <a:gd name="connsiteX228" fmla="*/ 950 w 10201"/>
                <a:gd name="connsiteY228" fmla="*/ 7090 h 10000"/>
                <a:gd name="connsiteX229" fmla="*/ 888 w 10201"/>
                <a:gd name="connsiteY229" fmla="*/ 6996 h 10000"/>
                <a:gd name="connsiteX230" fmla="*/ 898 w 10201"/>
                <a:gd name="connsiteY230" fmla="*/ 6996 h 10000"/>
                <a:gd name="connsiteX231" fmla="*/ 898 w 10201"/>
                <a:gd name="connsiteY231" fmla="*/ 6977 h 10000"/>
                <a:gd name="connsiteX232" fmla="*/ 1002 w 10201"/>
                <a:gd name="connsiteY232" fmla="*/ 7014 h 10000"/>
                <a:gd name="connsiteX233" fmla="*/ 1002 w 10201"/>
                <a:gd name="connsiteY233" fmla="*/ 6939 h 10000"/>
                <a:gd name="connsiteX234" fmla="*/ 940 w 10201"/>
                <a:gd name="connsiteY234" fmla="*/ 6921 h 10000"/>
                <a:gd name="connsiteX235" fmla="*/ 940 w 10201"/>
                <a:gd name="connsiteY235" fmla="*/ 6845 h 10000"/>
                <a:gd name="connsiteX236" fmla="*/ 961 w 10201"/>
                <a:gd name="connsiteY236" fmla="*/ 6845 h 10000"/>
                <a:gd name="connsiteX237" fmla="*/ 1013 w 10201"/>
                <a:gd name="connsiteY237" fmla="*/ 6883 h 10000"/>
                <a:gd name="connsiteX238" fmla="*/ 1013 w 10201"/>
                <a:gd name="connsiteY238" fmla="*/ 6845 h 10000"/>
                <a:gd name="connsiteX239" fmla="*/ 1149 w 10201"/>
                <a:gd name="connsiteY239" fmla="*/ 6714 h 10000"/>
                <a:gd name="connsiteX240" fmla="*/ 1305 w 10201"/>
                <a:gd name="connsiteY240" fmla="*/ 6676 h 10000"/>
                <a:gd name="connsiteX241" fmla="*/ 1305 w 10201"/>
                <a:gd name="connsiteY241" fmla="*/ 6658 h 10000"/>
                <a:gd name="connsiteX242" fmla="*/ 1128 w 10201"/>
                <a:gd name="connsiteY242" fmla="*/ 6658 h 10000"/>
                <a:gd name="connsiteX243" fmla="*/ 1128 w 10201"/>
                <a:gd name="connsiteY243" fmla="*/ 6639 h 10000"/>
                <a:gd name="connsiteX244" fmla="*/ 1159 w 10201"/>
                <a:gd name="connsiteY244" fmla="*/ 6583 h 10000"/>
                <a:gd name="connsiteX245" fmla="*/ 1211 w 10201"/>
                <a:gd name="connsiteY245" fmla="*/ 6601 h 10000"/>
                <a:gd name="connsiteX246" fmla="*/ 1243 w 10201"/>
                <a:gd name="connsiteY246" fmla="*/ 6564 h 10000"/>
                <a:gd name="connsiteX247" fmla="*/ 1243 w 10201"/>
                <a:gd name="connsiteY247" fmla="*/ 6546 h 10000"/>
                <a:gd name="connsiteX248" fmla="*/ 1191 w 10201"/>
                <a:gd name="connsiteY248" fmla="*/ 6470 h 10000"/>
                <a:gd name="connsiteX249" fmla="*/ 1222 w 10201"/>
                <a:gd name="connsiteY249" fmla="*/ 6470 h 10000"/>
                <a:gd name="connsiteX250" fmla="*/ 1243 w 10201"/>
                <a:gd name="connsiteY250" fmla="*/ 6489 h 10000"/>
                <a:gd name="connsiteX251" fmla="*/ 1253 w 10201"/>
                <a:gd name="connsiteY251" fmla="*/ 6432 h 10000"/>
                <a:gd name="connsiteX252" fmla="*/ 1201 w 10201"/>
                <a:gd name="connsiteY252" fmla="*/ 6376 h 10000"/>
                <a:gd name="connsiteX253" fmla="*/ 1191 w 10201"/>
                <a:gd name="connsiteY253" fmla="*/ 6414 h 10000"/>
                <a:gd name="connsiteX254" fmla="*/ 1191 w 10201"/>
                <a:gd name="connsiteY254" fmla="*/ 6376 h 10000"/>
                <a:gd name="connsiteX255" fmla="*/ 1180 w 10201"/>
                <a:gd name="connsiteY255" fmla="*/ 6376 h 10000"/>
                <a:gd name="connsiteX256" fmla="*/ 1180 w 10201"/>
                <a:gd name="connsiteY256" fmla="*/ 6357 h 10000"/>
                <a:gd name="connsiteX257" fmla="*/ 1253 w 10201"/>
                <a:gd name="connsiteY257" fmla="*/ 6320 h 10000"/>
                <a:gd name="connsiteX258" fmla="*/ 1253 w 10201"/>
                <a:gd name="connsiteY258" fmla="*/ 6300 h 10000"/>
                <a:gd name="connsiteX259" fmla="*/ 1139 w 10201"/>
                <a:gd name="connsiteY259" fmla="*/ 6226 h 10000"/>
                <a:gd name="connsiteX260" fmla="*/ 1118 w 10201"/>
                <a:gd name="connsiteY260" fmla="*/ 6282 h 10000"/>
                <a:gd name="connsiteX261" fmla="*/ 1045 w 10201"/>
                <a:gd name="connsiteY261" fmla="*/ 6226 h 10000"/>
                <a:gd name="connsiteX262" fmla="*/ 1076 w 10201"/>
                <a:gd name="connsiteY262" fmla="*/ 6188 h 10000"/>
                <a:gd name="connsiteX263" fmla="*/ 1035 w 10201"/>
                <a:gd name="connsiteY263" fmla="*/ 6188 h 10000"/>
                <a:gd name="connsiteX264" fmla="*/ 909 w 10201"/>
                <a:gd name="connsiteY264" fmla="*/ 6245 h 10000"/>
                <a:gd name="connsiteX265" fmla="*/ 909 w 10201"/>
                <a:gd name="connsiteY265" fmla="*/ 6188 h 10000"/>
                <a:gd name="connsiteX266" fmla="*/ 961 w 10201"/>
                <a:gd name="connsiteY266" fmla="*/ 6038 h 10000"/>
                <a:gd name="connsiteX267" fmla="*/ 940 w 10201"/>
                <a:gd name="connsiteY267" fmla="*/ 6000 h 10000"/>
                <a:gd name="connsiteX268" fmla="*/ 961 w 10201"/>
                <a:gd name="connsiteY268" fmla="*/ 6000 h 10000"/>
                <a:gd name="connsiteX269" fmla="*/ 1055 w 10201"/>
                <a:gd name="connsiteY269" fmla="*/ 5962 h 10000"/>
                <a:gd name="connsiteX270" fmla="*/ 1087 w 10201"/>
                <a:gd name="connsiteY270" fmla="*/ 5907 h 10000"/>
                <a:gd name="connsiteX271" fmla="*/ 1066 w 10201"/>
                <a:gd name="connsiteY271" fmla="*/ 5850 h 10000"/>
                <a:gd name="connsiteX272" fmla="*/ 1139 w 10201"/>
                <a:gd name="connsiteY272" fmla="*/ 5831 h 10000"/>
                <a:gd name="connsiteX273" fmla="*/ 1139 w 10201"/>
                <a:gd name="connsiteY273" fmla="*/ 5907 h 10000"/>
                <a:gd name="connsiteX274" fmla="*/ 1263 w 10201"/>
                <a:gd name="connsiteY274" fmla="*/ 5907 h 10000"/>
                <a:gd name="connsiteX275" fmla="*/ 1388 w 10201"/>
                <a:gd name="connsiteY275" fmla="*/ 5681 h 10000"/>
                <a:gd name="connsiteX276" fmla="*/ 1586 w 10201"/>
                <a:gd name="connsiteY276" fmla="*/ 5738 h 10000"/>
                <a:gd name="connsiteX277" fmla="*/ 1586 w 10201"/>
                <a:gd name="connsiteY277" fmla="*/ 5756 h 10000"/>
                <a:gd name="connsiteX278" fmla="*/ 1575 w 10201"/>
                <a:gd name="connsiteY278" fmla="*/ 5812 h 10000"/>
                <a:gd name="connsiteX279" fmla="*/ 1554 w 10201"/>
                <a:gd name="connsiteY279" fmla="*/ 5850 h 10000"/>
                <a:gd name="connsiteX280" fmla="*/ 1440 w 10201"/>
                <a:gd name="connsiteY280" fmla="*/ 5887 h 10000"/>
                <a:gd name="connsiteX281" fmla="*/ 1430 w 10201"/>
                <a:gd name="connsiteY281" fmla="*/ 6038 h 10000"/>
                <a:gd name="connsiteX282" fmla="*/ 1450 w 10201"/>
                <a:gd name="connsiteY282" fmla="*/ 6056 h 10000"/>
                <a:gd name="connsiteX283" fmla="*/ 1680 w 10201"/>
                <a:gd name="connsiteY283" fmla="*/ 6263 h 10000"/>
                <a:gd name="connsiteX284" fmla="*/ 1711 w 10201"/>
                <a:gd name="connsiteY284" fmla="*/ 6263 h 10000"/>
                <a:gd name="connsiteX285" fmla="*/ 1784 w 10201"/>
                <a:gd name="connsiteY285" fmla="*/ 6790 h 10000"/>
                <a:gd name="connsiteX286" fmla="*/ 1982 w 10201"/>
                <a:gd name="connsiteY286" fmla="*/ 6583 h 10000"/>
                <a:gd name="connsiteX287" fmla="*/ 1982 w 10201"/>
                <a:gd name="connsiteY287" fmla="*/ 6526 h 10000"/>
                <a:gd name="connsiteX288" fmla="*/ 1909 w 10201"/>
                <a:gd name="connsiteY288" fmla="*/ 6526 h 10000"/>
                <a:gd name="connsiteX289" fmla="*/ 1878 w 10201"/>
                <a:gd name="connsiteY289" fmla="*/ 6451 h 10000"/>
                <a:gd name="connsiteX290" fmla="*/ 1878 w 10201"/>
                <a:gd name="connsiteY290" fmla="*/ 6414 h 10000"/>
                <a:gd name="connsiteX291" fmla="*/ 1888 w 10201"/>
                <a:gd name="connsiteY291" fmla="*/ 6414 h 10000"/>
                <a:gd name="connsiteX292" fmla="*/ 1888 w 10201"/>
                <a:gd name="connsiteY292" fmla="*/ 6395 h 10000"/>
                <a:gd name="connsiteX293" fmla="*/ 2023 w 10201"/>
                <a:gd name="connsiteY293" fmla="*/ 6320 h 10000"/>
                <a:gd name="connsiteX294" fmla="*/ 2002 w 10201"/>
                <a:gd name="connsiteY294" fmla="*/ 6300 h 10000"/>
                <a:gd name="connsiteX295" fmla="*/ 1867 w 10201"/>
                <a:gd name="connsiteY295" fmla="*/ 6263 h 10000"/>
                <a:gd name="connsiteX296" fmla="*/ 1867 w 10201"/>
                <a:gd name="connsiteY296" fmla="*/ 6207 h 10000"/>
                <a:gd name="connsiteX297" fmla="*/ 1815 w 10201"/>
                <a:gd name="connsiteY297" fmla="*/ 6188 h 10000"/>
                <a:gd name="connsiteX298" fmla="*/ 1815 w 10201"/>
                <a:gd name="connsiteY298" fmla="*/ 6188 h 10000"/>
                <a:gd name="connsiteX299" fmla="*/ 1836 w 10201"/>
                <a:gd name="connsiteY299" fmla="*/ 6131 h 10000"/>
                <a:gd name="connsiteX300" fmla="*/ 1753 w 10201"/>
                <a:gd name="connsiteY300" fmla="*/ 6038 h 10000"/>
                <a:gd name="connsiteX301" fmla="*/ 1534 w 10201"/>
                <a:gd name="connsiteY301" fmla="*/ 5982 h 10000"/>
                <a:gd name="connsiteX302" fmla="*/ 1701 w 10201"/>
                <a:gd name="connsiteY302" fmla="*/ 5962 h 10000"/>
                <a:gd name="connsiteX303" fmla="*/ 1722 w 10201"/>
                <a:gd name="connsiteY303" fmla="*/ 5869 h 10000"/>
                <a:gd name="connsiteX304" fmla="*/ 1659 w 10201"/>
                <a:gd name="connsiteY304" fmla="*/ 5738 h 10000"/>
                <a:gd name="connsiteX305" fmla="*/ 1680 w 10201"/>
                <a:gd name="connsiteY305" fmla="*/ 5738 h 10000"/>
                <a:gd name="connsiteX306" fmla="*/ 2023 w 10201"/>
                <a:gd name="connsiteY306" fmla="*/ 5775 h 10000"/>
                <a:gd name="connsiteX307" fmla="*/ 2117 w 10201"/>
                <a:gd name="connsiteY307" fmla="*/ 5663 h 10000"/>
                <a:gd name="connsiteX308" fmla="*/ 2190 w 10201"/>
                <a:gd name="connsiteY308" fmla="*/ 5643 h 10000"/>
                <a:gd name="connsiteX309" fmla="*/ 2117 w 10201"/>
                <a:gd name="connsiteY309" fmla="*/ 5606 h 10000"/>
                <a:gd name="connsiteX310" fmla="*/ 1815 w 10201"/>
                <a:gd name="connsiteY310" fmla="*/ 5718 h 10000"/>
                <a:gd name="connsiteX311" fmla="*/ 1784 w 10201"/>
                <a:gd name="connsiteY311" fmla="*/ 5663 h 10000"/>
                <a:gd name="connsiteX312" fmla="*/ 1805 w 10201"/>
                <a:gd name="connsiteY312" fmla="*/ 5606 h 10000"/>
                <a:gd name="connsiteX313" fmla="*/ 1774 w 10201"/>
                <a:gd name="connsiteY313" fmla="*/ 5512 h 10000"/>
                <a:gd name="connsiteX314" fmla="*/ 1701 w 10201"/>
                <a:gd name="connsiteY314" fmla="*/ 5531 h 10000"/>
                <a:gd name="connsiteX315" fmla="*/ 1458 w 10201"/>
                <a:gd name="connsiteY315" fmla="*/ 5300 h 10000"/>
                <a:gd name="connsiteX316" fmla="*/ 1742 w 10201"/>
                <a:gd name="connsiteY316" fmla="*/ 5286 h 10000"/>
                <a:gd name="connsiteX317" fmla="*/ 2085 w 10201"/>
                <a:gd name="connsiteY317" fmla="*/ 5286 h 10000"/>
                <a:gd name="connsiteX318" fmla="*/ 2190 w 10201"/>
                <a:gd name="connsiteY318" fmla="*/ 5117 h 10000"/>
                <a:gd name="connsiteX319" fmla="*/ 2190 w 10201"/>
                <a:gd name="connsiteY319" fmla="*/ 5061 h 10000"/>
                <a:gd name="connsiteX320" fmla="*/ 2253 w 10201"/>
                <a:gd name="connsiteY320" fmla="*/ 5042 h 10000"/>
                <a:gd name="connsiteX321" fmla="*/ 2284 w 10201"/>
                <a:gd name="connsiteY321" fmla="*/ 5174 h 10000"/>
                <a:gd name="connsiteX322" fmla="*/ 2722 w 10201"/>
                <a:gd name="connsiteY322" fmla="*/ 5193 h 10000"/>
                <a:gd name="connsiteX323" fmla="*/ 2700 w 10201"/>
                <a:gd name="connsiteY323" fmla="*/ 5286 h 10000"/>
                <a:gd name="connsiteX324" fmla="*/ 2732 w 10201"/>
                <a:gd name="connsiteY324" fmla="*/ 5286 h 10000"/>
                <a:gd name="connsiteX325" fmla="*/ 2784 w 10201"/>
                <a:gd name="connsiteY325" fmla="*/ 5249 h 10000"/>
                <a:gd name="connsiteX326" fmla="*/ 2784 w 10201"/>
                <a:gd name="connsiteY326" fmla="*/ 5268 h 10000"/>
                <a:gd name="connsiteX327" fmla="*/ 2763 w 10201"/>
                <a:gd name="connsiteY327" fmla="*/ 5286 h 10000"/>
                <a:gd name="connsiteX328" fmla="*/ 2826 w 10201"/>
                <a:gd name="connsiteY328" fmla="*/ 5286 h 10000"/>
                <a:gd name="connsiteX329" fmla="*/ 2929 w 10201"/>
                <a:gd name="connsiteY329" fmla="*/ 5286 h 10000"/>
                <a:gd name="connsiteX330" fmla="*/ 2929 w 10201"/>
                <a:gd name="connsiteY330" fmla="*/ 5362 h 10000"/>
                <a:gd name="connsiteX331" fmla="*/ 2950 w 10201"/>
                <a:gd name="connsiteY331" fmla="*/ 5362 h 10000"/>
                <a:gd name="connsiteX332" fmla="*/ 3023 w 10201"/>
                <a:gd name="connsiteY332" fmla="*/ 5286 h 10000"/>
                <a:gd name="connsiteX333" fmla="*/ 3023 w 10201"/>
                <a:gd name="connsiteY333" fmla="*/ 5211 h 10000"/>
                <a:gd name="connsiteX334" fmla="*/ 3085 w 10201"/>
                <a:gd name="connsiteY334" fmla="*/ 5211 h 10000"/>
                <a:gd name="connsiteX335" fmla="*/ 3117 w 10201"/>
                <a:gd name="connsiteY335" fmla="*/ 5268 h 10000"/>
                <a:gd name="connsiteX336" fmla="*/ 3117 w 10201"/>
                <a:gd name="connsiteY336" fmla="*/ 5399 h 10000"/>
                <a:gd name="connsiteX337" fmla="*/ 3231 w 10201"/>
                <a:gd name="connsiteY337" fmla="*/ 5399 h 10000"/>
                <a:gd name="connsiteX338" fmla="*/ 3241 w 10201"/>
                <a:gd name="connsiteY338" fmla="*/ 5305 h 10000"/>
                <a:gd name="connsiteX339" fmla="*/ 3241 w 10201"/>
                <a:gd name="connsiteY339" fmla="*/ 5286 h 10000"/>
                <a:gd name="connsiteX340" fmla="*/ 3241 w 10201"/>
                <a:gd name="connsiteY340" fmla="*/ 5286 h 10000"/>
                <a:gd name="connsiteX341" fmla="*/ 3346 w 10201"/>
                <a:gd name="connsiteY341" fmla="*/ 5305 h 10000"/>
                <a:gd name="connsiteX342" fmla="*/ 3367 w 10201"/>
                <a:gd name="connsiteY342" fmla="*/ 5211 h 10000"/>
                <a:gd name="connsiteX343" fmla="*/ 3471 w 10201"/>
                <a:gd name="connsiteY343" fmla="*/ 5249 h 10000"/>
                <a:gd name="connsiteX344" fmla="*/ 3471 w 10201"/>
                <a:gd name="connsiteY344" fmla="*/ 5193 h 10000"/>
                <a:gd name="connsiteX345" fmla="*/ 3648 w 10201"/>
                <a:gd name="connsiteY345" fmla="*/ 5268 h 10000"/>
                <a:gd name="connsiteX346" fmla="*/ 3648 w 10201"/>
                <a:gd name="connsiteY346" fmla="*/ 5193 h 10000"/>
                <a:gd name="connsiteX347" fmla="*/ 3689 w 10201"/>
                <a:gd name="connsiteY347" fmla="*/ 5193 h 10000"/>
                <a:gd name="connsiteX348" fmla="*/ 3689 w 10201"/>
                <a:gd name="connsiteY348" fmla="*/ 5268 h 10000"/>
                <a:gd name="connsiteX349" fmla="*/ 3710 w 10201"/>
                <a:gd name="connsiteY349" fmla="*/ 5268 h 10000"/>
                <a:gd name="connsiteX350" fmla="*/ 3710 w 10201"/>
                <a:gd name="connsiteY350" fmla="*/ 5249 h 10000"/>
                <a:gd name="connsiteX351" fmla="*/ 3721 w 10201"/>
                <a:gd name="connsiteY351" fmla="*/ 5117 h 10000"/>
                <a:gd name="connsiteX352" fmla="*/ 3731 w 10201"/>
                <a:gd name="connsiteY352" fmla="*/ 5117 h 10000"/>
                <a:gd name="connsiteX353" fmla="*/ 3741 w 10201"/>
                <a:gd name="connsiteY353" fmla="*/ 5193 h 10000"/>
                <a:gd name="connsiteX354" fmla="*/ 3825 w 10201"/>
                <a:gd name="connsiteY354" fmla="*/ 5117 h 10000"/>
                <a:gd name="connsiteX355" fmla="*/ 3825 w 10201"/>
                <a:gd name="connsiteY355" fmla="*/ 5155 h 10000"/>
                <a:gd name="connsiteX356" fmla="*/ 3898 w 10201"/>
                <a:gd name="connsiteY356" fmla="*/ 5117 h 10000"/>
                <a:gd name="connsiteX357" fmla="*/ 3898 w 10201"/>
                <a:gd name="connsiteY357" fmla="*/ 5099 h 10000"/>
                <a:gd name="connsiteX358" fmla="*/ 3877 w 10201"/>
                <a:gd name="connsiteY358" fmla="*/ 5061 h 10000"/>
                <a:gd name="connsiteX359" fmla="*/ 3909 w 10201"/>
                <a:gd name="connsiteY359" fmla="*/ 5061 h 10000"/>
                <a:gd name="connsiteX360" fmla="*/ 3950 w 10201"/>
                <a:gd name="connsiteY360" fmla="*/ 5099 h 10000"/>
                <a:gd name="connsiteX361" fmla="*/ 3950 w 10201"/>
                <a:gd name="connsiteY361" fmla="*/ 5061 h 10000"/>
                <a:gd name="connsiteX362" fmla="*/ 3929 w 10201"/>
                <a:gd name="connsiteY362" fmla="*/ 5005 h 10000"/>
                <a:gd name="connsiteX363" fmla="*/ 4033 w 10201"/>
                <a:gd name="connsiteY363" fmla="*/ 4949 h 10000"/>
                <a:gd name="connsiteX364" fmla="*/ 4033 w 10201"/>
                <a:gd name="connsiteY364" fmla="*/ 4930 h 10000"/>
                <a:gd name="connsiteX365" fmla="*/ 3857 w 10201"/>
                <a:gd name="connsiteY365" fmla="*/ 4910 h 10000"/>
                <a:gd name="connsiteX366" fmla="*/ 3867 w 10201"/>
                <a:gd name="connsiteY366" fmla="*/ 5024 h 10000"/>
                <a:gd name="connsiteX367" fmla="*/ 3857 w 10201"/>
                <a:gd name="connsiteY367" fmla="*/ 5024 h 10000"/>
                <a:gd name="connsiteX368" fmla="*/ 3658 w 10201"/>
                <a:gd name="connsiteY368" fmla="*/ 4910 h 10000"/>
                <a:gd name="connsiteX369" fmla="*/ 3658 w 10201"/>
                <a:gd name="connsiteY369" fmla="*/ 4930 h 10000"/>
                <a:gd name="connsiteX370" fmla="*/ 3669 w 10201"/>
                <a:gd name="connsiteY370" fmla="*/ 4930 h 10000"/>
                <a:gd name="connsiteX371" fmla="*/ 3648 w 10201"/>
                <a:gd name="connsiteY371" fmla="*/ 4949 h 10000"/>
                <a:gd name="connsiteX372" fmla="*/ 3596 w 10201"/>
                <a:gd name="connsiteY372" fmla="*/ 4873 h 10000"/>
                <a:gd name="connsiteX373" fmla="*/ 3585 w 10201"/>
                <a:gd name="connsiteY373" fmla="*/ 4835 h 10000"/>
                <a:gd name="connsiteX374" fmla="*/ 3700 w 10201"/>
                <a:gd name="connsiteY374" fmla="*/ 4817 h 10000"/>
                <a:gd name="connsiteX375" fmla="*/ 3700 w 10201"/>
                <a:gd name="connsiteY375" fmla="*/ 4666 h 10000"/>
                <a:gd name="connsiteX376" fmla="*/ 3679 w 10201"/>
                <a:gd name="connsiteY376" fmla="*/ 4666 h 10000"/>
                <a:gd name="connsiteX377" fmla="*/ 3554 w 10201"/>
                <a:gd name="connsiteY377" fmla="*/ 4798 h 10000"/>
                <a:gd name="connsiteX378" fmla="*/ 3533 w 10201"/>
                <a:gd name="connsiteY378" fmla="*/ 4780 h 10000"/>
                <a:gd name="connsiteX379" fmla="*/ 3533 w 10201"/>
                <a:gd name="connsiteY379" fmla="*/ 4704 h 10000"/>
                <a:gd name="connsiteX380" fmla="*/ 3523 w 10201"/>
                <a:gd name="connsiteY380" fmla="*/ 4648 h 10000"/>
                <a:gd name="connsiteX381" fmla="*/ 3450 w 10201"/>
                <a:gd name="connsiteY381" fmla="*/ 4648 h 10000"/>
                <a:gd name="connsiteX382" fmla="*/ 3440 w 10201"/>
                <a:gd name="connsiteY382" fmla="*/ 4591 h 10000"/>
                <a:gd name="connsiteX383" fmla="*/ 3450 w 10201"/>
                <a:gd name="connsiteY383" fmla="*/ 4591 h 10000"/>
                <a:gd name="connsiteX384" fmla="*/ 3450 w 10201"/>
                <a:gd name="connsiteY384" fmla="*/ 4572 h 10000"/>
                <a:gd name="connsiteX385" fmla="*/ 3627 w 10201"/>
                <a:gd name="connsiteY385" fmla="*/ 4479 h 10000"/>
                <a:gd name="connsiteX386" fmla="*/ 3565 w 10201"/>
                <a:gd name="connsiteY386" fmla="*/ 4479 h 10000"/>
                <a:gd name="connsiteX387" fmla="*/ 3544 w 10201"/>
                <a:gd name="connsiteY387" fmla="*/ 4479 h 10000"/>
                <a:gd name="connsiteX388" fmla="*/ 3533 w 10201"/>
                <a:gd name="connsiteY388" fmla="*/ 4479 h 10000"/>
                <a:gd name="connsiteX389" fmla="*/ 3533 w 10201"/>
                <a:gd name="connsiteY389" fmla="*/ 4460 h 10000"/>
                <a:gd name="connsiteX390" fmla="*/ 3637 w 10201"/>
                <a:gd name="connsiteY390" fmla="*/ 4385 h 10000"/>
                <a:gd name="connsiteX391" fmla="*/ 3637 w 10201"/>
                <a:gd name="connsiteY391" fmla="*/ 4385 h 10000"/>
                <a:gd name="connsiteX392" fmla="*/ 3606 w 10201"/>
                <a:gd name="connsiteY392" fmla="*/ 4385 h 10000"/>
                <a:gd name="connsiteX393" fmla="*/ 3585 w 10201"/>
                <a:gd name="connsiteY393" fmla="*/ 4403 h 10000"/>
                <a:gd name="connsiteX394" fmla="*/ 3575 w 10201"/>
                <a:gd name="connsiteY394" fmla="*/ 4366 h 10000"/>
                <a:gd name="connsiteX395" fmla="*/ 3409 w 10201"/>
                <a:gd name="connsiteY395" fmla="*/ 4310 h 10000"/>
                <a:gd name="connsiteX396" fmla="*/ 3357 w 10201"/>
                <a:gd name="connsiteY396" fmla="*/ 4197 h 10000"/>
                <a:gd name="connsiteX397" fmla="*/ 3315 w 10201"/>
                <a:gd name="connsiteY397" fmla="*/ 4253 h 10000"/>
                <a:gd name="connsiteX398" fmla="*/ 3231 w 10201"/>
                <a:gd name="connsiteY398" fmla="*/ 4216 h 10000"/>
                <a:gd name="connsiteX399" fmla="*/ 3085 w 10201"/>
                <a:gd name="connsiteY399" fmla="*/ 4197 h 10000"/>
                <a:gd name="connsiteX400" fmla="*/ 3033 w 10201"/>
                <a:gd name="connsiteY400" fmla="*/ 4235 h 10000"/>
                <a:gd name="connsiteX401" fmla="*/ 2981 w 10201"/>
                <a:gd name="connsiteY401" fmla="*/ 4178 h 10000"/>
                <a:gd name="connsiteX402" fmla="*/ 2909 w 10201"/>
                <a:gd name="connsiteY402" fmla="*/ 4235 h 10000"/>
                <a:gd name="connsiteX403" fmla="*/ 2878 w 10201"/>
                <a:gd name="connsiteY403" fmla="*/ 4178 h 10000"/>
                <a:gd name="connsiteX404" fmla="*/ 2794 w 10201"/>
                <a:gd name="connsiteY404" fmla="*/ 4328 h 10000"/>
                <a:gd name="connsiteX405" fmla="*/ 2596 w 10201"/>
                <a:gd name="connsiteY405" fmla="*/ 4253 h 10000"/>
                <a:gd name="connsiteX406" fmla="*/ 2596 w 10201"/>
                <a:gd name="connsiteY406" fmla="*/ 4216 h 10000"/>
                <a:gd name="connsiteX407" fmla="*/ 2617 w 10201"/>
                <a:gd name="connsiteY407" fmla="*/ 4178 h 10000"/>
                <a:gd name="connsiteX408" fmla="*/ 2544 w 10201"/>
                <a:gd name="connsiteY408" fmla="*/ 4178 h 10000"/>
                <a:gd name="connsiteX409" fmla="*/ 2346 w 10201"/>
                <a:gd name="connsiteY409" fmla="*/ 4273 h 10000"/>
                <a:gd name="connsiteX410" fmla="*/ 2346 w 10201"/>
                <a:gd name="connsiteY410" fmla="*/ 4253 h 10000"/>
                <a:gd name="connsiteX411" fmla="*/ 2367 w 10201"/>
                <a:gd name="connsiteY411" fmla="*/ 4216 h 10000"/>
                <a:gd name="connsiteX412" fmla="*/ 2253 w 10201"/>
                <a:gd name="connsiteY412" fmla="*/ 4216 h 10000"/>
                <a:gd name="connsiteX413" fmla="*/ 2170 w 10201"/>
                <a:gd name="connsiteY413" fmla="*/ 4141 h 10000"/>
                <a:gd name="connsiteX414" fmla="*/ 2044 w 10201"/>
                <a:gd name="connsiteY414" fmla="*/ 4122 h 10000"/>
                <a:gd name="connsiteX415" fmla="*/ 2065 w 10201"/>
                <a:gd name="connsiteY415" fmla="*/ 4122 h 10000"/>
                <a:gd name="connsiteX416" fmla="*/ 2096 w 10201"/>
                <a:gd name="connsiteY416" fmla="*/ 4084 h 10000"/>
                <a:gd name="connsiteX417" fmla="*/ 2085 w 10201"/>
                <a:gd name="connsiteY417" fmla="*/ 4047 h 10000"/>
                <a:gd name="connsiteX418" fmla="*/ 2002 w 10201"/>
                <a:gd name="connsiteY418" fmla="*/ 3990 h 10000"/>
                <a:gd name="connsiteX419" fmla="*/ 1909 w 10201"/>
                <a:gd name="connsiteY419" fmla="*/ 4028 h 10000"/>
                <a:gd name="connsiteX420" fmla="*/ 1479 w 10201"/>
                <a:gd name="connsiteY420" fmla="*/ 3974 h 10000"/>
                <a:gd name="connsiteX421" fmla="*/ 1680 w 10201"/>
                <a:gd name="connsiteY421" fmla="*/ 3821 h 10000"/>
                <a:gd name="connsiteX422" fmla="*/ 1690 w 10201"/>
                <a:gd name="connsiteY422" fmla="*/ 3803 h 10000"/>
                <a:gd name="connsiteX423" fmla="*/ 1826 w 10201"/>
                <a:gd name="connsiteY423" fmla="*/ 3765 h 10000"/>
                <a:gd name="connsiteX424" fmla="*/ 1826 w 10201"/>
                <a:gd name="connsiteY424" fmla="*/ 3803 h 10000"/>
                <a:gd name="connsiteX425" fmla="*/ 1940 w 10201"/>
                <a:gd name="connsiteY425" fmla="*/ 3878 h 10000"/>
                <a:gd name="connsiteX426" fmla="*/ 1950 w 10201"/>
                <a:gd name="connsiteY426" fmla="*/ 3840 h 10000"/>
                <a:gd name="connsiteX427" fmla="*/ 1961 w 10201"/>
                <a:gd name="connsiteY427" fmla="*/ 3878 h 10000"/>
                <a:gd name="connsiteX428" fmla="*/ 2117 w 10201"/>
                <a:gd name="connsiteY428" fmla="*/ 3746 h 10000"/>
                <a:gd name="connsiteX429" fmla="*/ 2201 w 10201"/>
                <a:gd name="connsiteY429" fmla="*/ 3821 h 10000"/>
                <a:gd name="connsiteX430" fmla="*/ 2378 w 10201"/>
                <a:gd name="connsiteY430" fmla="*/ 3784 h 10000"/>
                <a:gd name="connsiteX431" fmla="*/ 2544 w 10201"/>
                <a:gd name="connsiteY431" fmla="*/ 3803 h 10000"/>
                <a:gd name="connsiteX432" fmla="*/ 2544 w 10201"/>
                <a:gd name="connsiteY432" fmla="*/ 3728 h 10000"/>
                <a:gd name="connsiteX433" fmla="*/ 2658 w 10201"/>
                <a:gd name="connsiteY433" fmla="*/ 3728 h 10000"/>
                <a:gd name="connsiteX434" fmla="*/ 2689 w 10201"/>
                <a:gd name="connsiteY434" fmla="*/ 3671 h 10000"/>
                <a:gd name="connsiteX435" fmla="*/ 2689 w 10201"/>
                <a:gd name="connsiteY435" fmla="*/ 3596 h 10000"/>
                <a:gd name="connsiteX436" fmla="*/ 2658 w 10201"/>
                <a:gd name="connsiteY436" fmla="*/ 3596 h 10000"/>
                <a:gd name="connsiteX437" fmla="*/ 2658 w 10201"/>
                <a:gd name="connsiteY437" fmla="*/ 3559 h 10000"/>
                <a:gd name="connsiteX438" fmla="*/ 2648 w 10201"/>
                <a:gd name="connsiteY438" fmla="*/ 3502 h 10000"/>
                <a:gd name="connsiteX439" fmla="*/ 2044 w 10201"/>
                <a:gd name="connsiteY439" fmla="*/ 3502 h 10000"/>
                <a:gd name="connsiteX440" fmla="*/ 1482 w 10201"/>
                <a:gd name="connsiteY440" fmla="*/ 3483 h 10000"/>
                <a:gd name="connsiteX441" fmla="*/ 1898 w 10201"/>
                <a:gd name="connsiteY441" fmla="*/ 3408 h 10000"/>
                <a:gd name="connsiteX442" fmla="*/ 2149 w 10201"/>
                <a:gd name="connsiteY442" fmla="*/ 3427 h 10000"/>
                <a:gd name="connsiteX443" fmla="*/ 2159 w 10201"/>
                <a:gd name="connsiteY443" fmla="*/ 3314 h 10000"/>
                <a:gd name="connsiteX444" fmla="*/ 2201 w 10201"/>
                <a:gd name="connsiteY444" fmla="*/ 3296 h 10000"/>
                <a:gd name="connsiteX445" fmla="*/ 2232 w 10201"/>
                <a:gd name="connsiteY445" fmla="*/ 3352 h 10000"/>
                <a:gd name="connsiteX446" fmla="*/ 2263 w 10201"/>
                <a:gd name="connsiteY446" fmla="*/ 3276 h 10000"/>
                <a:gd name="connsiteX447" fmla="*/ 2263 w 10201"/>
                <a:gd name="connsiteY447" fmla="*/ 3314 h 10000"/>
                <a:gd name="connsiteX448" fmla="*/ 2242 w 10201"/>
                <a:gd name="connsiteY448" fmla="*/ 3352 h 10000"/>
                <a:gd name="connsiteX449" fmla="*/ 2502 w 10201"/>
                <a:gd name="connsiteY449" fmla="*/ 3296 h 10000"/>
                <a:gd name="connsiteX450" fmla="*/ 2513 w 10201"/>
                <a:gd name="connsiteY450" fmla="*/ 3239 h 10000"/>
                <a:gd name="connsiteX451" fmla="*/ 2502 w 10201"/>
                <a:gd name="connsiteY451" fmla="*/ 3221 h 10000"/>
                <a:gd name="connsiteX452" fmla="*/ 2137 w 10201"/>
                <a:gd name="connsiteY452" fmla="*/ 3239 h 10000"/>
                <a:gd name="connsiteX453" fmla="*/ 2127 w 10201"/>
                <a:gd name="connsiteY453" fmla="*/ 3183 h 10000"/>
                <a:gd name="connsiteX454" fmla="*/ 2137 w 10201"/>
                <a:gd name="connsiteY454" fmla="*/ 3164 h 10000"/>
                <a:gd name="connsiteX455" fmla="*/ 2294 w 10201"/>
                <a:gd name="connsiteY455" fmla="*/ 3126 h 10000"/>
                <a:gd name="connsiteX456" fmla="*/ 2263 w 10201"/>
                <a:gd name="connsiteY456" fmla="*/ 3107 h 10000"/>
                <a:gd name="connsiteX457" fmla="*/ 2294 w 10201"/>
                <a:gd name="connsiteY457" fmla="*/ 3089 h 10000"/>
                <a:gd name="connsiteX458" fmla="*/ 2284 w 10201"/>
                <a:gd name="connsiteY458" fmla="*/ 2995 h 10000"/>
                <a:gd name="connsiteX459" fmla="*/ 2232 w 10201"/>
                <a:gd name="connsiteY459" fmla="*/ 2901 h 10000"/>
                <a:gd name="connsiteX460" fmla="*/ 2253 w 10201"/>
                <a:gd name="connsiteY460" fmla="*/ 2863 h 10000"/>
                <a:gd name="connsiteX461" fmla="*/ 2242 w 10201"/>
                <a:gd name="connsiteY461" fmla="*/ 2788 h 10000"/>
                <a:gd name="connsiteX462" fmla="*/ 2294 w 10201"/>
                <a:gd name="connsiteY462" fmla="*/ 2713 h 10000"/>
                <a:gd name="connsiteX463" fmla="*/ 2294 w 10201"/>
                <a:gd name="connsiteY463" fmla="*/ 2769 h 10000"/>
                <a:gd name="connsiteX464" fmla="*/ 2471 w 10201"/>
                <a:gd name="connsiteY464" fmla="*/ 2807 h 10000"/>
                <a:gd name="connsiteX465" fmla="*/ 2482 w 10201"/>
                <a:gd name="connsiteY465" fmla="*/ 2901 h 10000"/>
                <a:gd name="connsiteX466" fmla="*/ 2627 w 10201"/>
                <a:gd name="connsiteY466" fmla="*/ 2882 h 10000"/>
                <a:gd name="connsiteX467" fmla="*/ 2679 w 10201"/>
                <a:gd name="connsiteY467" fmla="*/ 2713 h 10000"/>
                <a:gd name="connsiteX468" fmla="*/ 2523 w 10201"/>
                <a:gd name="connsiteY468" fmla="*/ 2657 h 10000"/>
                <a:gd name="connsiteX469" fmla="*/ 2523 w 10201"/>
                <a:gd name="connsiteY469" fmla="*/ 2600 h 10000"/>
                <a:gd name="connsiteX470" fmla="*/ 2596 w 10201"/>
                <a:gd name="connsiteY470" fmla="*/ 2582 h 10000"/>
                <a:gd name="connsiteX471" fmla="*/ 2596 w 10201"/>
                <a:gd name="connsiteY471" fmla="*/ 2563 h 10000"/>
                <a:gd name="connsiteX472" fmla="*/ 2461 w 10201"/>
                <a:gd name="connsiteY472" fmla="*/ 2450 h 10000"/>
                <a:gd name="connsiteX473" fmla="*/ 2440 w 10201"/>
                <a:gd name="connsiteY473" fmla="*/ 2525 h 10000"/>
                <a:gd name="connsiteX474" fmla="*/ 2440 w 10201"/>
                <a:gd name="connsiteY474" fmla="*/ 2507 h 10000"/>
                <a:gd name="connsiteX475" fmla="*/ 2315 w 10201"/>
                <a:gd name="connsiteY475" fmla="*/ 2356 h 10000"/>
                <a:gd name="connsiteX476" fmla="*/ 2242 w 10201"/>
                <a:gd name="connsiteY476" fmla="*/ 2375 h 10000"/>
                <a:gd name="connsiteX477" fmla="*/ 2242 w 10201"/>
                <a:gd name="connsiteY477" fmla="*/ 2319 h 10000"/>
                <a:gd name="connsiteX478" fmla="*/ 2222 w 10201"/>
                <a:gd name="connsiteY478" fmla="*/ 2281 h 10000"/>
                <a:gd name="connsiteX479" fmla="*/ 2044 w 10201"/>
                <a:gd name="connsiteY479" fmla="*/ 2244 h 10000"/>
                <a:gd name="connsiteX480" fmla="*/ 2034 w 10201"/>
                <a:gd name="connsiteY480" fmla="*/ 2187 h 10000"/>
                <a:gd name="connsiteX481" fmla="*/ 2044 w 10201"/>
                <a:gd name="connsiteY481" fmla="*/ 2169 h 10000"/>
                <a:gd name="connsiteX482" fmla="*/ 2242 w 10201"/>
                <a:gd name="connsiteY482" fmla="*/ 2169 h 10000"/>
                <a:gd name="connsiteX483" fmla="*/ 2305 w 10201"/>
                <a:gd name="connsiteY483" fmla="*/ 2131 h 10000"/>
                <a:gd name="connsiteX484" fmla="*/ 2450 w 10201"/>
                <a:gd name="connsiteY484" fmla="*/ 2169 h 10000"/>
                <a:gd name="connsiteX485" fmla="*/ 2523 w 10201"/>
                <a:gd name="connsiteY485" fmla="*/ 2075 h 10000"/>
                <a:gd name="connsiteX486" fmla="*/ 2774 w 10201"/>
                <a:gd name="connsiteY486" fmla="*/ 2018 h 10000"/>
                <a:gd name="connsiteX487" fmla="*/ 2961 w 10201"/>
                <a:gd name="connsiteY487" fmla="*/ 2131 h 10000"/>
                <a:gd name="connsiteX488" fmla="*/ 3274 w 10201"/>
                <a:gd name="connsiteY488" fmla="*/ 2055 h 10000"/>
                <a:gd name="connsiteX489" fmla="*/ 3274 w 10201"/>
                <a:gd name="connsiteY489" fmla="*/ 2037 h 10000"/>
                <a:gd name="connsiteX490" fmla="*/ 3263 w 10201"/>
                <a:gd name="connsiteY490" fmla="*/ 2000 h 10000"/>
                <a:gd name="connsiteX491" fmla="*/ 3377 w 10201"/>
                <a:gd name="connsiteY491" fmla="*/ 1962 h 10000"/>
                <a:gd name="connsiteX492" fmla="*/ 3357 w 10201"/>
                <a:gd name="connsiteY492" fmla="*/ 1905 h 10000"/>
                <a:gd name="connsiteX493" fmla="*/ 3419 w 10201"/>
                <a:gd name="connsiteY493" fmla="*/ 1905 h 10000"/>
                <a:gd name="connsiteX494" fmla="*/ 3461 w 10201"/>
                <a:gd name="connsiteY494" fmla="*/ 1924 h 10000"/>
                <a:gd name="connsiteX495" fmla="*/ 3492 w 10201"/>
                <a:gd name="connsiteY495" fmla="*/ 1868 h 10000"/>
                <a:gd name="connsiteX496" fmla="*/ 3492 w 10201"/>
                <a:gd name="connsiteY496" fmla="*/ 1849 h 10000"/>
                <a:gd name="connsiteX497" fmla="*/ 3419 w 10201"/>
                <a:gd name="connsiteY497" fmla="*/ 1736 h 10000"/>
                <a:gd name="connsiteX498" fmla="*/ 3429 w 10201"/>
                <a:gd name="connsiteY498" fmla="*/ 1661 h 10000"/>
                <a:gd name="connsiteX499" fmla="*/ 3274 w 10201"/>
                <a:gd name="connsiteY499" fmla="*/ 1587 h 10000"/>
                <a:gd name="connsiteX500" fmla="*/ 3274 w 10201"/>
                <a:gd name="connsiteY500" fmla="*/ 1511 h 10000"/>
                <a:gd name="connsiteX501" fmla="*/ 3241 w 10201"/>
                <a:gd name="connsiteY501" fmla="*/ 1473 h 10000"/>
                <a:gd name="connsiteX502" fmla="*/ 3210 w 10201"/>
                <a:gd name="connsiteY502" fmla="*/ 1511 h 10000"/>
                <a:gd name="connsiteX503" fmla="*/ 3200 w 10201"/>
                <a:gd name="connsiteY503" fmla="*/ 1436 h 10000"/>
                <a:gd name="connsiteX504" fmla="*/ 3085 w 10201"/>
                <a:gd name="connsiteY504" fmla="*/ 1492 h 10000"/>
                <a:gd name="connsiteX505" fmla="*/ 2971 w 10201"/>
                <a:gd name="connsiteY505" fmla="*/ 1417 h 10000"/>
                <a:gd name="connsiteX506" fmla="*/ 2940 w 10201"/>
                <a:gd name="connsiteY506" fmla="*/ 1473 h 10000"/>
                <a:gd name="connsiteX507" fmla="*/ 2909 w 10201"/>
                <a:gd name="connsiteY507" fmla="*/ 1398 h 10000"/>
                <a:gd name="connsiteX508" fmla="*/ 2815 w 10201"/>
                <a:gd name="connsiteY508" fmla="*/ 1436 h 10000"/>
                <a:gd name="connsiteX509" fmla="*/ 2815 w 10201"/>
                <a:gd name="connsiteY509" fmla="*/ 1379 h 10000"/>
                <a:gd name="connsiteX510" fmla="*/ 2742 w 10201"/>
                <a:gd name="connsiteY510" fmla="*/ 1286 h 10000"/>
                <a:gd name="connsiteX511" fmla="*/ 3013 w 10201"/>
                <a:gd name="connsiteY511" fmla="*/ 1060 h 10000"/>
                <a:gd name="connsiteX512" fmla="*/ 3106 w 10201"/>
                <a:gd name="connsiteY512" fmla="*/ 1117 h 10000"/>
                <a:gd name="connsiteX513" fmla="*/ 3241 w 10201"/>
                <a:gd name="connsiteY513" fmla="*/ 1060 h 10000"/>
                <a:gd name="connsiteX514" fmla="*/ 3241 w 10201"/>
                <a:gd name="connsiteY514" fmla="*/ 1117 h 10000"/>
                <a:gd name="connsiteX515" fmla="*/ 3513 w 10201"/>
                <a:gd name="connsiteY515" fmla="*/ 1117 h 10000"/>
                <a:gd name="connsiteX516" fmla="*/ 3513 w 10201"/>
                <a:gd name="connsiteY516" fmla="*/ 1042 h 10000"/>
                <a:gd name="connsiteX517" fmla="*/ 3658 w 10201"/>
                <a:gd name="connsiteY517" fmla="*/ 966 h 10000"/>
                <a:gd name="connsiteX518" fmla="*/ 3700 w 10201"/>
                <a:gd name="connsiteY518" fmla="*/ 873 h 10000"/>
                <a:gd name="connsiteX519" fmla="*/ 3929 w 10201"/>
                <a:gd name="connsiteY519" fmla="*/ 834 h 10000"/>
                <a:gd name="connsiteX520" fmla="*/ 3940 w 10201"/>
                <a:gd name="connsiteY520" fmla="*/ 779 h 10000"/>
                <a:gd name="connsiteX521" fmla="*/ 3971 w 10201"/>
                <a:gd name="connsiteY521" fmla="*/ 779 h 10000"/>
                <a:gd name="connsiteX522" fmla="*/ 4002 w 10201"/>
                <a:gd name="connsiteY522" fmla="*/ 834 h 10000"/>
                <a:gd name="connsiteX523" fmla="*/ 4065 w 10201"/>
                <a:gd name="connsiteY523" fmla="*/ 797 h 10000"/>
                <a:gd name="connsiteX524" fmla="*/ 4127 w 10201"/>
                <a:gd name="connsiteY524" fmla="*/ 834 h 10000"/>
                <a:gd name="connsiteX525" fmla="*/ 4772 w 10201"/>
                <a:gd name="connsiteY525" fmla="*/ 722 h 10000"/>
                <a:gd name="connsiteX526" fmla="*/ 4783 w 10201"/>
                <a:gd name="connsiteY526" fmla="*/ 779 h 10000"/>
                <a:gd name="connsiteX527" fmla="*/ 4908 w 10201"/>
                <a:gd name="connsiteY527" fmla="*/ 779 h 10000"/>
                <a:gd name="connsiteX528" fmla="*/ 4908 w 10201"/>
                <a:gd name="connsiteY528" fmla="*/ 722 h 10000"/>
                <a:gd name="connsiteX529" fmla="*/ 4992 w 10201"/>
                <a:gd name="connsiteY529" fmla="*/ 779 h 10000"/>
                <a:gd name="connsiteX530" fmla="*/ 5096 w 10201"/>
                <a:gd name="connsiteY530" fmla="*/ 741 h 10000"/>
                <a:gd name="connsiteX531" fmla="*/ 5158 w 10201"/>
                <a:gd name="connsiteY531" fmla="*/ 779 h 10000"/>
                <a:gd name="connsiteX532" fmla="*/ 5200 w 10201"/>
                <a:gd name="connsiteY532" fmla="*/ 704 h 10000"/>
                <a:gd name="connsiteX533" fmla="*/ 5283 w 10201"/>
                <a:gd name="connsiteY533" fmla="*/ 684 h 10000"/>
                <a:gd name="connsiteX534" fmla="*/ 5283 w 10201"/>
                <a:gd name="connsiteY534" fmla="*/ 741 h 10000"/>
                <a:gd name="connsiteX535" fmla="*/ 5492 w 10201"/>
                <a:gd name="connsiteY535" fmla="*/ 704 h 10000"/>
                <a:gd name="connsiteX536" fmla="*/ 5679 w 10201"/>
                <a:gd name="connsiteY536" fmla="*/ 779 h 10000"/>
                <a:gd name="connsiteX537" fmla="*/ 5824 w 10201"/>
                <a:gd name="connsiteY537" fmla="*/ 759 h 10000"/>
                <a:gd name="connsiteX538" fmla="*/ 6148 w 10201"/>
                <a:gd name="connsiteY538" fmla="*/ 684 h 10000"/>
                <a:gd name="connsiteX539" fmla="*/ 6345 w 10201"/>
                <a:gd name="connsiteY539" fmla="*/ 609 h 10000"/>
                <a:gd name="connsiteX540" fmla="*/ 6522 w 10201"/>
                <a:gd name="connsiteY540" fmla="*/ 647 h 10000"/>
                <a:gd name="connsiteX541" fmla="*/ 6574 w 10201"/>
                <a:gd name="connsiteY541" fmla="*/ 553 h 10000"/>
                <a:gd name="connsiteX542" fmla="*/ 6668 w 10201"/>
                <a:gd name="connsiteY542" fmla="*/ 572 h 10000"/>
                <a:gd name="connsiteX543" fmla="*/ 6741 w 10201"/>
                <a:gd name="connsiteY543" fmla="*/ 496 h 10000"/>
                <a:gd name="connsiteX544" fmla="*/ 6814 w 10201"/>
                <a:gd name="connsiteY544" fmla="*/ 553 h 10000"/>
                <a:gd name="connsiteX545" fmla="*/ 7105 w 10201"/>
                <a:gd name="connsiteY545" fmla="*/ 572 h 10000"/>
                <a:gd name="connsiteX546" fmla="*/ 7251 w 10201"/>
                <a:gd name="connsiteY546" fmla="*/ 572 h 10000"/>
                <a:gd name="connsiteX547" fmla="*/ 7262 w 10201"/>
                <a:gd name="connsiteY547" fmla="*/ 628 h 10000"/>
                <a:gd name="connsiteX548" fmla="*/ 7459 w 10201"/>
                <a:gd name="connsiteY548" fmla="*/ 590 h 10000"/>
                <a:gd name="connsiteX549" fmla="*/ 7470 w 10201"/>
                <a:gd name="connsiteY549" fmla="*/ 515 h 10000"/>
                <a:gd name="connsiteX550" fmla="*/ 7387 w 10201"/>
                <a:gd name="connsiteY550" fmla="*/ 496 h 10000"/>
                <a:gd name="connsiteX551" fmla="*/ 7428 w 10201"/>
                <a:gd name="connsiteY551" fmla="*/ 403 h 10000"/>
                <a:gd name="connsiteX552" fmla="*/ 7501 w 10201"/>
                <a:gd name="connsiteY552" fmla="*/ 346 h 10000"/>
                <a:gd name="connsiteX553" fmla="*/ 7470 w 10201"/>
                <a:gd name="connsiteY553" fmla="*/ 309 h 10000"/>
                <a:gd name="connsiteX554" fmla="*/ 7407 w 10201"/>
                <a:gd name="connsiteY554" fmla="*/ 346 h 10000"/>
                <a:gd name="connsiteX555" fmla="*/ 7376 w 10201"/>
                <a:gd name="connsiteY555" fmla="*/ 309 h 10000"/>
                <a:gd name="connsiteX556" fmla="*/ 7210 w 10201"/>
                <a:gd name="connsiteY556" fmla="*/ 365 h 10000"/>
                <a:gd name="connsiteX557" fmla="*/ 7210 w 10201"/>
                <a:gd name="connsiteY557" fmla="*/ 309 h 10000"/>
                <a:gd name="connsiteX558" fmla="*/ 7199 w 10201"/>
                <a:gd name="connsiteY558" fmla="*/ 309 h 10000"/>
                <a:gd name="connsiteX559" fmla="*/ 6543 w 10201"/>
                <a:gd name="connsiteY559" fmla="*/ 328 h 10000"/>
                <a:gd name="connsiteX560" fmla="*/ 6225 w 10201"/>
                <a:gd name="connsiteY560" fmla="*/ 271 h 10000"/>
                <a:gd name="connsiteX561" fmla="*/ 6637 w 10201"/>
                <a:gd name="connsiteY561" fmla="*/ 196 h 10000"/>
                <a:gd name="connsiteX562" fmla="*/ 6980 w 10201"/>
                <a:gd name="connsiteY562" fmla="*/ 159 h 10000"/>
                <a:gd name="connsiteX563" fmla="*/ 7480 w 10201"/>
                <a:gd name="connsiteY563" fmla="*/ 120 h 10000"/>
                <a:gd name="connsiteX564" fmla="*/ 7698 w 10201"/>
                <a:gd name="connsiteY564" fmla="*/ 8 h 10000"/>
                <a:gd name="connsiteX565" fmla="*/ 7949 w 10201"/>
                <a:gd name="connsiteY565" fmla="*/ 140 h 10000"/>
                <a:gd name="connsiteX566" fmla="*/ 8011 w 10201"/>
                <a:gd name="connsiteY566" fmla="*/ 46 h 10000"/>
                <a:gd name="connsiteX567" fmla="*/ 8136 w 10201"/>
                <a:gd name="connsiteY567" fmla="*/ 27 h 10000"/>
                <a:gd name="connsiteX568" fmla="*/ 8240 w 10201"/>
                <a:gd name="connsiteY568" fmla="*/ 140 h 10000"/>
                <a:gd name="connsiteX569" fmla="*/ 8262 w 10201"/>
                <a:gd name="connsiteY569" fmla="*/ 102 h 10000"/>
                <a:gd name="connsiteX570" fmla="*/ 8293 w 10201"/>
                <a:gd name="connsiteY570" fmla="*/ 252 h 10000"/>
                <a:gd name="connsiteX571" fmla="*/ 8262 w 10201"/>
                <a:gd name="connsiteY571" fmla="*/ 328 h 10000"/>
                <a:gd name="connsiteX572" fmla="*/ 8262 w 10201"/>
                <a:gd name="connsiteY572" fmla="*/ 421 h 10000"/>
                <a:gd name="connsiteX0" fmla="*/ 8262 w 10201"/>
                <a:gd name="connsiteY0" fmla="*/ 423 h 10002"/>
                <a:gd name="connsiteX1" fmla="*/ 8324 w 10201"/>
                <a:gd name="connsiteY1" fmla="*/ 442 h 10002"/>
                <a:gd name="connsiteX2" fmla="*/ 8335 w 10201"/>
                <a:gd name="connsiteY2" fmla="*/ 517 h 10002"/>
                <a:gd name="connsiteX3" fmla="*/ 8303 w 10201"/>
                <a:gd name="connsiteY3" fmla="*/ 592 h 10002"/>
                <a:gd name="connsiteX4" fmla="*/ 8345 w 10201"/>
                <a:gd name="connsiteY4" fmla="*/ 592 h 10002"/>
                <a:gd name="connsiteX5" fmla="*/ 8355 w 10201"/>
                <a:gd name="connsiteY5" fmla="*/ 649 h 10002"/>
                <a:gd name="connsiteX6" fmla="*/ 8303 w 10201"/>
                <a:gd name="connsiteY6" fmla="*/ 706 h 10002"/>
                <a:gd name="connsiteX7" fmla="*/ 8230 w 10201"/>
                <a:gd name="connsiteY7" fmla="*/ 930 h 10002"/>
                <a:gd name="connsiteX8" fmla="*/ 8324 w 10201"/>
                <a:gd name="connsiteY8" fmla="*/ 1005 h 10002"/>
                <a:gd name="connsiteX9" fmla="*/ 8345 w 10201"/>
                <a:gd name="connsiteY9" fmla="*/ 875 h 10002"/>
                <a:gd name="connsiteX10" fmla="*/ 8355 w 10201"/>
                <a:gd name="connsiteY10" fmla="*/ 875 h 10002"/>
                <a:gd name="connsiteX11" fmla="*/ 8355 w 10201"/>
                <a:gd name="connsiteY11" fmla="*/ 893 h 10002"/>
                <a:gd name="connsiteX12" fmla="*/ 8376 w 10201"/>
                <a:gd name="connsiteY12" fmla="*/ 1212 h 10002"/>
                <a:gd name="connsiteX13" fmla="*/ 8355 w 10201"/>
                <a:gd name="connsiteY13" fmla="*/ 1212 h 10002"/>
                <a:gd name="connsiteX14" fmla="*/ 8324 w 10201"/>
                <a:gd name="connsiteY14" fmla="*/ 1231 h 10002"/>
                <a:gd name="connsiteX15" fmla="*/ 8324 w 10201"/>
                <a:gd name="connsiteY15" fmla="*/ 1288 h 10002"/>
                <a:gd name="connsiteX16" fmla="*/ 8084 w 10201"/>
                <a:gd name="connsiteY16" fmla="*/ 1607 h 10002"/>
                <a:gd name="connsiteX17" fmla="*/ 8126 w 10201"/>
                <a:gd name="connsiteY17" fmla="*/ 1607 h 10002"/>
                <a:gd name="connsiteX18" fmla="*/ 8293 w 10201"/>
                <a:gd name="connsiteY18" fmla="*/ 1589 h 10002"/>
                <a:gd name="connsiteX19" fmla="*/ 8293 w 10201"/>
                <a:gd name="connsiteY19" fmla="*/ 1682 h 10002"/>
                <a:gd name="connsiteX20" fmla="*/ 8366 w 10201"/>
                <a:gd name="connsiteY20" fmla="*/ 1776 h 10002"/>
                <a:gd name="connsiteX21" fmla="*/ 8584 w 10201"/>
                <a:gd name="connsiteY21" fmla="*/ 1682 h 10002"/>
                <a:gd name="connsiteX22" fmla="*/ 8636 w 10201"/>
                <a:gd name="connsiteY22" fmla="*/ 1569 h 10002"/>
                <a:gd name="connsiteX23" fmla="*/ 8698 w 10201"/>
                <a:gd name="connsiteY23" fmla="*/ 1589 h 10002"/>
                <a:gd name="connsiteX24" fmla="*/ 8709 w 10201"/>
                <a:gd name="connsiteY24" fmla="*/ 1532 h 10002"/>
                <a:gd name="connsiteX25" fmla="*/ 8855 w 10201"/>
                <a:gd name="connsiteY25" fmla="*/ 1607 h 10002"/>
                <a:gd name="connsiteX26" fmla="*/ 8802 w 10201"/>
                <a:gd name="connsiteY26" fmla="*/ 1982 h 10002"/>
                <a:gd name="connsiteX27" fmla="*/ 8740 w 10201"/>
                <a:gd name="connsiteY27" fmla="*/ 2077 h 10002"/>
                <a:gd name="connsiteX28" fmla="*/ 8740 w 10201"/>
                <a:gd name="connsiteY28" fmla="*/ 2133 h 10002"/>
                <a:gd name="connsiteX29" fmla="*/ 9032 w 10201"/>
                <a:gd name="connsiteY29" fmla="*/ 2208 h 10002"/>
                <a:gd name="connsiteX30" fmla="*/ 9011 w 10201"/>
                <a:gd name="connsiteY30" fmla="*/ 2771 h 10002"/>
                <a:gd name="connsiteX31" fmla="*/ 9011 w 10201"/>
                <a:gd name="connsiteY31" fmla="*/ 2940 h 10002"/>
                <a:gd name="connsiteX32" fmla="*/ 8980 w 10201"/>
                <a:gd name="connsiteY32" fmla="*/ 2959 h 10002"/>
                <a:gd name="connsiteX33" fmla="*/ 8990 w 10201"/>
                <a:gd name="connsiteY33" fmla="*/ 2997 h 10002"/>
                <a:gd name="connsiteX34" fmla="*/ 8970 w 10201"/>
                <a:gd name="connsiteY34" fmla="*/ 3034 h 10002"/>
                <a:gd name="connsiteX35" fmla="*/ 9157 w 10201"/>
                <a:gd name="connsiteY35" fmla="*/ 3016 h 10002"/>
                <a:gd name="connsiteX36" fmla="*/ 9250 w 10201"/>
                <a:gd name="connsiteY36" fmla="*/ 3166 h 10002"/>
                <a:gd name="connsiteX37" fmla="*/ 9386 w 10201"/>
                <a:gd name="connsiteY37" fmla="*/ 3147 h 10002"/>
                <a:gd name="connsiteX38" fmla="*/ 9386 w 10201"/>
                <a:gd name="connsiteY38" fmla="*/ 3166 h 10002"/>
                <a:gd name="connsiteX39" fmla="*/ 9397 w 10201"/>
                <a:gd name="connsiteY39" fmla="*/ 3166 h 10002"/>
                <a:gd name="connsiteX40" fmla="*/ 9407 w 10201"/>
                <a:gd name="connsiteY40" fmla="*/ 3316 h 10002"/>
                <a:gd name="connsiteX41" fmla="*/ 9438 w 10201"/>
                <a:gd name="connsiteY41" fmla="*/ 3298 h 10002"/>
                <a:gd name="connsiteX42" fmla="*/ 9490 w 10201"/>
                <a:gd name="connsiteY42" fmla="*/ 3072 h 10002"/>
                <a:gd name="connsiteX43" fmla="*/ 9542 w 10201"/>
                <a:gd name="connsiteY43" fmla="*/ 3128 h 10002"/>
                <a:gd name="connsiteX44" fmla="*/ 9563 w 10201"/>
                <a:gd name="connsiteY44" fmla="*/ 3054 h 10002"/>
                <a:gd name="connsiteX45" fmla="*/ 9594 w 10201"/>
                <a:gd name="connsiteY45" fmla="*/ 3054 h 10002"/>
                <a:gd name="connsiteX46" fmla="*/ 9625 w 10201"/>
                <a:gd name="connsiteY46" fmla="*/ 3128 h 10002"/>
                <a:gd name="connsiteX47" fmla="*/ 9615 w 10201"/>
                <a:gd name="connsiteY47" fmla="*/ 3241 h 10002"/>
                <a:gd name="connsiteX48" fmla="*/ 9688 w 10201"/>
                <a:gd name="connsiteY48" fmla="*/ 3316 h 10002"/>
                <a:gd name="connsiteX49" fmla="*/ 9688 w 10201"/>
                <a:gd name="connsiteY49" fmla="*/ 3429 h 10002"/>
                <a:gd name="connsiteX50" fmla="*/ 9729 w 10201"/>
                <a:gd name="connsiteY50" fmla="*/ 3485 h 10002"/>
                <a:gd name="connsiteX51" fmla="*/ 9698 w 10201"/>
                <a:gd name="connsiteY51" fmla="*/ 3598 h 10002"/>
                <a:gd name="connsiteX52" fmla="*/ 9709 w 10201"/>
                <a:gd name="connsiteY52" fmla="*/ 3598 h 10002"/>
                <a:gd name="connsiteX53" fmla="*/ 9740 w 10201"/>
                <a:gd name="connsiteY53" fmla="*/ 3579 h 10002"/>
                <a:gd name="connsiteX54" fmla="*/ 9740 w 10201"/>
                <a:gd name="connsiteY54" fmla="*/ 3691 h 10002"/>
                <a:gd name="connsiteX55" fmla="*/ 9709 w 10201"/>
                <a:gd name="connsiteY55" fmla="*/ 3730 h 10002"/>
                <a:gd name="connsiteX56" fmla="*/ 9688 w 10201"/>
                <a:gd name="connsiteY56" fmla="*/ 3691 h 10002"/>
                <a:gd name="connsiteX57" fmla="*/ 9677 w 10201"/>
                <a:gd name="connsiteY57" fmla="*/ 3748 h 10002"/>
                <a:gd name="connsiteX58" fmla="*/ 9646 w 10201"/>
                <a:gd name="connsiteY58" fmla="*/ 3730 h 10002"/>
                <a:gd name="connsiteX59" fmla="*/ 9553 w 10201"/>
                <a:gd name="connsiteY59" fmla="*/ 3955 h 10002"/>
                <a:gd name="connsiteX60" fmla="*/ 9574 w 10201"/>
                <a:gd name="connsiteY60" fmla="*/ 4349 h 10002"/>
                <a:gd name="connsiteX61" fmla="*/ 9438 w 10201"/>
                <a:gd name="connsiteY61" fmla="*/ 4312 h 10002"/>
                <a:gd name="connsiteX62" fmla="*/ 9397 w 10201"/>
                <a:gd name="connsiteY62" fmla="*/ 4387 h 10002"/>
                <a:gd name="connsiteX63" fmla="*/ 9459 w 10201"/>
                <a:gd name="connsiteY63" fmla="*/ 4574 h 10002"/>
                <a:gd name="connsiteX64" fmla="*/ 9522 w 10201"/>
                <a:gd name="connsiteY64" fmla="*/ 4574 h 10002"/>
                <a:gd name="connsiteX65" fmla="*/ 9522 w 10201"/>
                <a:gd name="connsiteY65" fmla="*/ 4593 h 10002"/>
                <a:gd name="connsiteX66" fmla="*/ 9407 w 10201"/>
                <a:gd name="connsiteY66" fmla="*/ 4688 h 10002"/>
                <a:gd name="connsiteX67" fmla="*/ 9397 w 10201"/>
                <a:gd name="connsiteY67" fmla="*/ 4743 h 10002"/>
                <a:gd name="connsiteX68" fmla="*/ 9532 w 10201"/>
                <a:gd name="connsiteY68" fmla="*/ 4912 h 10002"/>
                <a:gd name="connsiteX69" fmla="*/ 9553 w 10201"/>
                <a:gd name="connsiteY69" fmla="*/ 5007 h 10002"/>
                <a:gd name="connsiteX70" fmla="*/ 9688 w 10201"/>
                <a:gd name="connsiteY70" fmla="*/ 5138 h 10002"/>
                <a:gd name="connsiteX71" fmla="*/ 9657 w 10201"/>
                <a:gd name="connsiteY71" fmla="*/ 5496 h 10002"/>
                <a:gd name="connsiteX72" fmla="*/ 9771 w 10201"/>
                <a:gd name="connsiteY72" fmla="*/ 5439 h 10002"/>
                <a:gd name="connsiteX73" fmla="*/ 9771 w 10201"/>
                <a:gd name="connsiteY73" fmla="*/ 5382 h 10002"/>
                <a:gd name="connsiteX74" fmla="*/ 9750 w 10201"/>
                <a:gd name="connsiteY74" fmla="*/ 5326 h 10002"/>
                <a:gd name="connsiteX75" fmla="*/ 9781 w 10201"/>
                <a:gd name="connsiteY75" fmla="*/ 5326 h 10002"/>
                <a:gd name="connsiteX76" fmla="*/ 9865 w 10201"/>
                <a:gd name="connsiteY76" fmla="*/ 5401 h 10002"/>
                <a:gd name="connsiteX77" fmla="*/ 9865 w 10201"/>
                <a:gd name="connsiteY77" fmla="*/ 5476 h 10002"/>
                <a:gd name="connsiteX78" fmla="*/ 10188 w 10201"/>
                <a:gd name="connsiteY78" fmla="*/ 5795 h 10002"/>
                <a:gd name="connsiteX79" fmla="*/ 10177 w 10201"/>
                <a:gd name="connsiteY79" fmla="*/ 6153 h 10002"/>
                <a:gd name="connsiteX80" fmla="*/ 10125 w 10201"/>
                <a:gd name="connsiteY80" fmla="*/ 6058 h 10002"/>
                <a:gd name="connsiteX81" fmla="*/ 9949 w 10201"/>
                <a:gd name="connsiteY81" fmla="*/ 6096 h 10002"/>
                <a:gd name="connsiteX82" fmla="*/ 9563 w 10201"/>
                <a:gd name="connsiteY82" fmla="*/ 6190 h 10002"/>
                <a:gd name="connsiteX83" fmla="*/ 9532 w 10201"/>
                <a:gd name="connsiteY83" fmla="*/ 6528 h 10002"/>
                <a:gd name="connsiteX84" fmla="*/ 9490 w 10201"/>
                <a:gd name="connsiteY84" fmla="*/ 6566 h 10002"/>
                <a:gd name="connsiteX85" fmla="*/ 9490 w 10201"/>
                <a:gd name="connsiteY85" fmla="*/ 6979 h 10002"/>
                <a:gd name="connsiteX86" fmla="*/ 9594 w 10201"/>
                <a:gd name="connsiteY86" fmla="*/ 7016 h 10002"/>
                <a:gd name="connsiteX87" fmla="*/ 9584 w 10201"/>
                <a:gd name="connsiteY87" fmla="*/ 7054 h 10002"/>
                <a:gd name="connsiteX88" fmla="*/ 9438 w 10201"/>
                <a:gd name="connsiteY88" fmla="*/ 7411 h 10002"/>
                <a:gd name="connsiteX89" fmla="*/ 9428 w 10201"/>
                <a:gd name="connsiteY89" fmla="*/ 7674 h 10002"/>
                <a:gd name="connsiteX90" fmla="*/ 9459 w 10201"/>
                <a:gd name="connsiteY90" fmla="*/ 7862 h 10002"/>
                <a:gd name="connsiteX91" fmla="*/ 9407 w 10201"/>
                <a:gd name="connsiteY91" fmla="*/ 7918 h 10002"/>
                <a:gd name="connsiteX92" fmla="*/ 9302 w 10201"/>
                <a:gd name="connsiteY92" fmla="*/ 7730 h 10002"/>
                <a:gd name="connsiteX93" fmla="*/ 9126 w 10201"/>
                <a:gd name="connsiteY93" fmla="*/ 7580 h 10002"/>
                <a:gd name="connsiteX94" fmla="*/ 9126 w 10201"/>
                <a:gd name="connsiteY94" fmla="*/ 7543 h 10002"/>
                <a:gd name="connsiteX95" fmla="*/ 9167 w 10201"/>
                <a:gd name="connsiteY95" fmla="*/ 7543 h 10002"/>
                <a:gd name="connsiteX96" fmla="*/ 9167 w 10201"/>
                <a:gd name="connsiteY96" fmla="*/ 7524 h 10002"/>
                <a:gd name="connsiteX97" fmla="*/ 9146 w 10201"/>
                <a:gd name="connsiteY97" fmla="*/ 7524 h 10002"/>
                <a:gd name="connsiteX98" fmla="*/ 9084 w 10201"/>
                <a:gd name="connsiteY98" fmla="*/ 7543 h 10002"/>
                <a:gd name="connsiteX99" fmla="*/ 9105 w 10201"/>
                <a:gd name="connsiteY99" fmla="*/ 7618 h 10002"/>
                <a:gd name="connsiteX100" fmla="*/ 9063 w 10201"/>
                <a:gd name="connsiteY100" fmla="*/ 7637 h 10002"/>
                <a:gd name="connsiteX101" fmla="*/ 9167 w 10201"/>
                <a:gd name="connsiteY101" fmla="*/ 7918 h 10002"/>
                <a:gd name="connsiteX102" fmla="*/ 9167 w 10201"/>
                <a:gd name="connsiteY102" fmla="*/ 8125 h 10002"/>
                <a:gd name="connsiteX103" fmla="*/ 9105 w 10201"/>
                <a:gd name="connsiteY103" fmla="*/ 8237 h 10002"/>
                <a:gd name="connsiteX104" fmla="*/ 8928 w 10201"/>
                <a:gd name="connsiteY104" fmla="*/ 8219 h 10002"/>
                <a:gd name="connsiteX105" fmla="*/ 8866 w 10201"/>
                <a:gd name="connsiteY105" fmla="*/ 8125 h 10002"/>
                <a:gd name="connsiteX106" fmla="*/ 8802 w 10201"/>
                <a:gd name="connsiteY106" fmla="*/ 8182 h 10002"/>
                <a:gd name="connsiteX107" fmla="*/ 8845 w 10201"/>
                <a:gd name="connsiteY107" fmla="*/ 8575 h 10002"/>
                <a:gd name="connsiteX108" fmla="*/ 8814 w 10201"/>
                <a:gd name="connsiteY108" fmla="*/ 8650 h 10002"/>
                <a:gd name="connsiteX109" fmla="*/ 8615 w 10201"/>
                <a:gd name="connsiteY109" fmla="*/ 8670 h 10002"/>
                <a:gd name="connsiteX110" fmla="*/ 8470 w 10201"/>
                <a:gd name="connsiteY110" fmla="*/ 8237 h 10002"/>
                <a:gd name="connsiteX111" fmla="*/ 8459 w 10201"/>
                <a:gd name="connsiteY111" fmla="*/ 7993 h 10002"/>
                <a:gd name="connsiteX112" fmla="*/ 8418 w 10201"/>
                <a:gd name="connsiteY112" fmla="*/ 7993 h 10002"/>
                <a:gd name="connsiteX113" fmla="*/ 8240 w 10201"/>
                <a:gd name="connsiteY113" fmla="*/ 7993 h 10002"/>
                <a:gd name="connsiteX114" fmla="*/ 8136 w 10201"/>
                <a:gd name="connsiteY114" fmla="*/ 7768 h 10002"/>
                <a:gd name="connsiteX115" fmla="*/ 8042 w 10201"/>
                <a:gd name="connsiteY115" fmla="*/ 7712 h 10002"/>
                <a:gd name="connsiteX116" fmla="*/ 7980 w 10201"/>
                <a:gd name="connsiteY116" fmla="*/ 7787 h 10002"/>
                <a:gd name="connsiteX117" fmla="*/ 7990 w 10201"/>
                <a:gd name="connsiteY117" fmla="*/ 8106 h 10002"/>
                <a:gd name="connsiteX118" fmla="*/ 7949 w 10201"/>
                <a:gd name="connsiteY118" fmla="*/ 8406 h 10002"/>
                <a:gd name="connsiteX119" fmla="*/ 7887 w 10201"/>
                <a:gd name="connsiteY119" fmla="*/ 8426 h 10002"/>
                <a:gd name="connsiteX120" fmla="*/ 7845 w 10201"/>
                <a:gd name="connsiteY120" fmla="*/ 8538 h 10002"/>
                <a:gd name="connsiteX121" fmla="*/ 7835 w 10201"/>
                <a:gd name="connsiteY121" fmla="*/ 8538 h 10002"/>
                <a:gd name="connsiteX122" fmla="*/ 7835 w 10201"/>
                <a:gd name="connsiteY122" fmla="*/ 8481 h 10002"/>
                <a:gd name="connsiteX123" fmla="*/ 7855 w 10201"/>
                <a:gd name="connsiteY123" fmla="*/ 8426 h 10002"/>
                <a:gd name="connsiteX124" fmla="*/ 7678 w 10201"/>
                <a:gd name="connsiteY124" fmla="*/ 8182 h 10002"/>
                <a:gd name="connsiteX125" fmla="*/ 7563 w 10201"/>
                <a:gd name="connsiteY125" fmla="*/ 8087 h 10002"/>
                <a:gd name="connsiteX126" fmla="*/ 7501 w 10201"/>
                <a:gd name="connsiteY126" fmla="*/ 8144 h 10002"/>
                <a:gd name="connsiteX127" fmla="*/ 7470 w 10201"/>
                <a:gd name="connsiteY127" fmla="*/ 8087 h 10002"/>
                <a:gd name="connsiteX128" fmla="*/ 7439 w 10201"/>
                <a:gd name="connsiteY128" fmla="*/ 8219 h 10002"/>
                <a:gd name="connsiteX129" fmla="*/ 7574 w 10201"/>
                <a:gd name="connsiteY129" fmla="*/ 8595 h 10002"/>
                <a:gd name="connsiteX130" fmla="*/ 7418 w 10201"/>
                <a:gd name="connsiteY130" fmla="*/ 8782 h 10002"/>
                <a:gd name="connsiteX131" fmla="*/ 7251 w 10201"/>
                <a:gd name="connsiteY131" fmla="*/ 8707 h 10002"/>
                <a:gd name="connsiteX132" fmla="*/ 7189 w 10201"/>
                <a:gd name="connsiteY132" fmla="*/ 8858 h 10002"/>
                <a:gd name="connsiteX133" fmla="*/ 7115 w 10201"/>
                <a:gd name="connsiteY133" fmla="*/ 8914 h 10002"/>
                <a:gd name="connsiteX134" fmla="*/ 7115 w 10201"/>
                <a:gd name="connsiteY134" fmla="*/ 8839 h 10002"/>
                <a:gd name="connsiteX135" fmla="*/ 6991 w 10201"/>
                <a:gd name="connsiteY135" fmla="*/ 8801 h 10002"/>
                <a:gd name="connsiteX136" fmla="*/ 6907 w 10201"/>
                <a:gd name="connsiteY136" fmla="*/ 8895 h 10002"/>
                <a:gd name="connsiteX137" fmla="*/ 6814 w 10201"/>
                <a:gd name="connsiteY137" fmla="*/ 8914 h 10002"/>
                <a:gd name="connsiteX138" fmla="*/ 6814 w 10201"/>
                <a:gd name="connsiteY138" fmla="*/ 8970 h 10002"/>
                <a:gd name="connsiteX139" fmla="*/ 6751 w 10201"/>
                <a:gd name="connsiteY139" fmla="*/ 8989 h 10002"/>
                <a:gd name="connsiteX140" fmla="*/ 6772 w 10201"/>
                <a:gd name="connsiteY140" fmla="*/ 9026 h 10002"/>
                <a:gd name="connsiteX141" fmla="*/ 6939 w 10201"/>
                <a:gd name="connsiteY141" fmla="*/ 9008 h 10002"/>
                <a:gd name="connsiteX142" fmla="*/ 6939 w 10201"/>
                <a:gd name="connsiteY142" fmla="*/ 8989 h 10002"/>
                <a:gd name="connsiteX143" fmla="*/ 6918 w 10201"/>
                <a:gd name="connsiteY143" fmla="*/ 8951 h 10002"/>
                <a:gd name="connsiteX144" fmla="*/ 6939 w 10201"/>
                <a:gd name="connsiteY144" fmla="*/ 8951 h 10002"/>
                <a:gd name="connsiteX145" fmla="*/ 6991 w 10201"/>
                <a:gd name="connsiteY145" fmla="*/ 8933 h 10002"/>
                <a:gd name="connsiteX146" fmla="*/ 7032 w 10201"/>
                <a:gd name="connsiteY146" fmla="*/ 9064 h 10002"/>
                <a:gd name="connsiteX147" fmla="*/ 7303 w 10201"/>
                <a:gd name="connsiteY147" fmla="*/ 9139 h 10002"/>
                <a:gd name="connsiteX148" fmla="*/ 7303 w 10201"/>
                <a:gd name="connsiteY148" fmla="*/ 9195 h 10002"/>
                <a:gd name="connsiteX149" fmla="*/ 7220 w 10201"/>
                <a:gd name="connsiteY149" fmla="*/ 9590 h 10002"/>
                <a:gd name="connsiteX150" fmla="*/ 7199 w 10201"/>
                <a:gd name="connsiteY150" fmla="*/ 9590 h 10002"/>
                <a:gd name="connsiteX151" fmla="*/ 7179 w 10201"/>
                <a:gd name="connsiteY151" fmla="*/ 9533 h 10002"/>
                <a:gd name="connsiteX152" fmla="*/ 6949 w 10201"/>
                <a:gd name="connsiteY152" fmla="*/ 9496 h 10002"/>
                <a:gd name="connsiteX153" fmla="*/ 6876 w 10201"/>
                <a:gd name="connsiteY153" fmla="*/ 9496 h 10002"/>
                <a:gd name="connsiteX154" fmla="*/ 6793 w 10201"/>
                <a:gd name="connsiteY154" fmla="*/ 9403 h 10002"/>
                <a:gd name="connsiteX155" fmla="*/ 6751 w 10201"/>
                <a:gd name="connsiteY155" fmla="*/ 9440 h 10002"/>
                <a:gd name="connsiteX156" fmla="*/ 6637 w 10201"/>
                <a:gd name="connsiteY156" fmla="*/ 9289 h 10002"/>
                <a:gd name="connsiteX157" fmla="*/ 6627 w 10201"/>
                <a:gd name="connsiteY157" fmla="*/ 9289 h 10002"/>
                <a:gd name="connsiteX158" fmla="*/ 6584 w 10201"/>
                <a:gd name="connsiteY158" fmla="*/ 9289 h 10002"/>
                <a:gd name="connsiteX159" fmla="*/ 6480 w 10201"/>
                <a:gd name="connsiteY159" fmla="*/ 9177 h 10002"/>
                <a:gd name="connsiteX160" fmla="*/ 6449 w 10201"/>
                <a:gd name="connsiteY160" fmla="*/ 9346 h 10002"/>
                <a:gd name="connsiteX161" fmla="*/ 6355 w 10201"/>
                <a:gd name="connsiteY161" fmla="*/ 9515 h 10002"/>
                <a:gd name="connsiteX162" fmla="*/ 6262 w 10201"/>
                <a:gd name="connsiteY162" fmla="*/ 9552 h 10002"/>
                <a:gd name="connsiteX163" fmla="*/ 6262 w 10201"/>
                <a:gd name="connsiteY163" fmla="*/ 9609 h 10002"/>
                <a:gd name="connsiteX164" fmla="*/ 6189 w 10201"/>
                <a:gd name="connsiteY164" fmla="*/ 9740 h 10002"/>
                <a:gd name="connsiteX165" fmla="*/ 6106 w 10201"/>
                <a:gd name="connsiteY165" fmla="*/ 9796 h 10002"/>
                <a:gd name="connsiteX166" fmla="*/ 6001 w 10201"/>
                <a:gd name="connsiteY166" fmla="*/ 9947 h 10002"/>
                <a:gd name="connsiteX167" fmla="*/ 5345 w 10201"/>
                <a:gd name="connsiteY167" fmla="*/ 9796 h 10002"/>
                <a:gd name="connsiteX168" fmla="*/ 5220 w 10201"/>
                <a:gd name="connsiteY168" fmla="*/ 9796 h 10002"/>
                <a:gd name="connsiteX169" fmla="*/ 4992 w 10201"/>
                <a:gd name="connsiteY169" fmla="*/ 9647 h 10002"/>
                <a:gd name="connsiteX170" fmla="*/ 4929 w 10201"/>
                <a:gd name="connsiteY170" fmla="*/ 9515 h 10002"/>
                <a:gd name="connsiteX171" fmla="*/ 4929 w 10201"/>
                <a:gd name="connsiteY171" fmla="*/ 9403 h 10002"/>
                <a:gd name="connsiteX172" fmla="*/ 4866 w 10201"/>
                <a:gd name="connsiteY172" fmla="*/ 9346 h 10002"/>
                <a:gd name="connsiteX173" fmla="*/ 5168 w 10201"/>
                <a:gd name="connsiteY173" fmla="*/ 9214 h 10002"/>
                <a:gd name="connsiteX174" fmla="*/ 5387 w 10201"/>
                <a:gd name="connsiteY174" fmla="*/ 9234 h 10002"/>
                <a:gd name="connsiteX175" fmla="*/ 5741 w 10201"/>
                <a:gd name="connsiteY175" fmla="*/ 9195 h 10002"/>
                <a:gd name="connsiteX176" fmla="*/ 5783 w 10201"/>
                <a:gd name="connsiteY176" fmla="*/ 9102 h 10002"/>
                <a:gd name="connsiteX177" fmla="*/ 5731 w 10201"/>
                <a:gd name="connsiteY177" fmla="*/ 8989 h 10002"/>
                <a:gd name="connsiteX178" fmla="*/ 5533 w 10201"/>
                <a:gd name="connsiteY178" fmla="*/ 8933 h 10002"/>
                <a:gd name="connsiteX179" fmla="*/ 5210 w 10201"/>
                <a:gd name="connsiteY179" fmla="*/ 8745 h 10002"/>
                <a:gd name="connsiteX180" fmla="*/ 4961 w 10201"/>
                <a:gd name="connsiteY180" fmla="*/ 8595 h 10002"/>
                <a:gd name="connsiteX181" fmla="*/ 5085 w 10201"/>
                <a:gd name="connsiteY181" fmla="*/ 8481 h 10002"/>
                <a:gd name="connsiteX182" fmla="*/ 4741 w 10201"/>
                <a:gd name="connsiteY182" fmla="*/ 8275 h 10002"/>
                <a:gd name="connsiteX183" fmla="*/ 4554 w 10201"/>
                <a:gd name="connsiteY183" fmla="*/ 8087 h 10002"/>
                <a:gd name="connsiteX184" fmla="*/ 4356 w 10201"/>
                <a:gd name="connsiteY184" fmla="*/ 8031 h 10002"/>
                <a:gd name="connsiteX185" fmla="*/ 4085 w 10201"/>
                <a:gd name="connsiteY185" fmla="*/ 8013 h 10002"/>
                <a:gd name="connsiteX186" fmla="*/ 3919 w 10201"/>
                <a:gd name="connsiteY186" fmla="*/ 7843 h 10002"/>
                <a:gd name="connsiteX187" fmla="*/ 3741 w 10201"/>
                <a:gd name="connsiteY187" fmla="*/ 7806 h 10002"/>
                <a:gd name="connsiteX188" fmla="*/ 3669 w 10201"/>
                <a:gd name="connsiteY188" fmla="*/ 7598 h 10002"/>
                <a:gd name="connsiteX189" fmla="*/ 3492 w 10201"/>
                <a:gd name="connsiteY189" fmla="*/ 7637 h 10002"/>
                <a:gd name="connsiteX190" fmla="*/ 3440 w 10201"/>
                <a:gd name="connsiteY190" fmla="*/ 7674 h 10002"/>
                <a:gd name="connsiteX191" fmla="*/ 3367 w 10201"/>
                <a:gd name="connsiteY191" fmla="*/ 7674 h 10002"/>
                <a:gd name="connsiteX192" fmla="*/ 3367 w 10201"/>
                <a:gd name="connsiteY192" fmla="*/ 7637 h 10002"/>
                <a:gd name="connsiteX193" fmla="*/ 3398 w 10201"/>
                <a:gd name="connsiteY193" fmla="*/ 7543 h 10002"/>
                <a:gd name="connsiteX194" fmla="*/ 3241 w 10201"/>
                <a:gd name="connsiteY194" fmla="*/ 7505 h 10002"/>
                <a:gd name="connsiteX195" fmla="*/ 3189 w 10201"/>
                <a:gd name="connsiteY195" fmla="*/ 7411 h 10002"/>
                <a:gd name="connsiteX196" fmla="*/ 3085 w 10201"/>
                <a:gd name="connsiteY196" fmla="*/ 7468 h 10002"/>
                <a:gd name="connsiteX197" fmla="*/ 2846 w 10201"/>
                <a:gd name="connsiteY197" fmla="*/ 7449 h 10002"/>
                <a:gd name="connsiteX198" fmla="*/ 2722 w 10201"/>
                <a:gd name="connsiteY198" fmla="*/ 7486 h 10002"/>
                <a:gd name="connsiteX199" fmla="*/ 2669 w 10201"/>
                <a:gd name="connsiteY199" fmla="*/ 7598 h 10002"/>
                <a:gd name="connsiteX200" fmla="*/ 2471 w 10201"/>
                <a:gd name="connsiteY200" fmla="*/ 7637 h 10002"/>
                <a:gd name="connsiteX201" fmla="*/ 2419 w 10201"/>
                <a:gd name="connsiteY201" fmla="*/ 7712 h 10002"/>
                <a:gd name="connsiteX202" fmla="*/ 2137 w 10201"/>
                <a:gd name="connsiteY202" fmla="*/ 7693 h 10002"/>
                <a:gd name="connsiteX203" fmla="*/ 2023 w 10201"/>
                <a:gd name="connsiteY203" fmla="*/ 7561 h 10002"/>
                <a:gd name="connsiteX204" fmla="*/ 1867 w 10201"/>
                <a:gd name="connsiteY204" fmla="*/ 7524 h 10002"/>
                <a:gd name="connsiteX205" fmla="*/ 1919 w 10201"/>
                <a:gd name="connsiteY205" fmla="*/ 7505 h 10002"/>
                <a:gd name="connsiteX206" fmla="*/ 1919 w 10201"/>
                <a:gd name="connsiteY206" fmla="*/ 7486 h 10002"/>
                <a:gd name="connsiteX207" fmla="*/ 1867 w 10201"/>
                <a:gd name="connsiteY207" fmla="*/ 7486 h 10002"/>
                <a:gd name="connsiteX208" fmla="*/ 1753 w 10201"/>
                <a:gd name="connsiteY208" fmla="*/ 7505 h 10002"/>
                <a:gd name="connsiteX209" fmla="*/ 1544 w 10201"/>
                <a:gd name="connsiteY209" fmla="*/ 7429 h 10002"/>
                <a:gd name="connsiteX210" fmla="*/ 1544 w 10201"/>
                <a:gd name="connsiteY210" fmla="*/ 7486 h 10002"/>
                <a:gd name="connsiteX211" fmla="*/ 1492 w 10201"/>
                <a:gd name="connsiteY211" fmla="*/ 7468 h 10002"/>
                <a:gd name="connsiteX212" fmla="*/ 1492 w 10201"/>
                <a:gd name="connsiteY212" fmla="*/ 7411 h 10002"/>
                <a:gd name="connsiteX213" fmla="*/ 1398 w 10201"/>
                <a:gd name="connsiteY213" fmla="*/ 7468 h 10002"/>
                <a:gd name="connsiteX214" fmla="*/ 1378 w 10201"/>
                <a:gd name="connsiteY214" fmla="*/ 7411 h 10002"/>
                <a:gd name="connsiteX215" fmla="*/ 1013 w 10201"/>
                <a:gd name="connsiteY215" fmla="*/ 7429 h 10002"/>
                <a:gd name="connsiteX216" fmla="*/ 836 w 10201"/>
                <a:gd name="connsiteY216" fmla="*/ 7411 h 10002"/>
                <a:gd name="connsiteX217" fmla="*/ 795 w 10201"/>
                <a:gd name="connsiteY217" fmla="*/ 7336 h 10002"/>
                <a:gd name="connsiteX218" fmla="*/ 628 w 10201"/>
                <a:gd name="connsiteY218" fmla="*/ 7354 h 10002"/>
                <a:gd name="connsiteX219" fmla="*/ 597 w 10201"/>
                <a:gd name="connsiteY219" fmla="*/ 7299 h 10002"/>
                <a:gd name="connsiteX220" fmla="*/ 493 w 10201"/>
                <a:gd name="connsiteY220" fmla="*/ 7317 h 10002"/>
                <a:gd name="connsiteX221" fmla="*/ 471 w 10201"/>
                <a:gd name="connsiteY221" fmla="*/ 7242 h 10002"/>
                <a:gd name="connsiteX222" fmla="*/ 378 w 10201"/>
                <a:gd name="connsiteY222" fmla="*/ 7242 h 10002"/>
                <a:gd name="connsiteX223" fmla="*/ 243 w 10201"/>
                <a:gd name="connsiteY223" fmla="*/ 7167 h 10002"/>
                <a:gd name="connsiteX224" fmla="*/ 0 w 10201"/>
                <a:gd name="connsiteY224" fmla="*/ 7050 h 10002"/>
                <a:gd name="connsiteX225" fmla="*/ 357 w 10201"/>
                <a:gd name="connsiteY225" fmla="*/ 7054 h 10002"/>
                <a:gd name="connsiteX226" fmla="*/ 576 w 10201"/>
                <a:gd name="connsiteY226" fmla="*/ 7092 h 10002"/>
                <a:gd name="connsiteX227" fmla="*/ 940 w 10201"/>
                <a:gd name="connsiteY227" fmla="*/ 7167 h 10002"/>
                <a:gd name="connsiteX228" fmla="*/ 950 w 10201"/>
                <a:gd name="connsiteY228" fmla="*/ 7092 h 10002"/>
                <a:gd name="connsiteX229" fmla="*/ 888 w 10201"/>
                <a:gd name="connsiteY229" fmla="*/ 6998 h 10002"/>
                <a:gd name="connsiteX230" fmla="*/ 898 w 10201"/>
                <a:gd name="connsiteY230" fmla="*/ 6998 h 10002"/>
                <a:gd name="connsiteX231" fmla="*/ 898 w 10201"/>
                <a:gd name="connsiteY231" fmla="*/ 6979 h 10002"/>
                <a:gd name="connsiteX232" fmla="*/ 1002 w 10201"/>
                <a:gd name="connsiteY232" fmla="*/ 7016 h 10002"/>
                <a:gd name="connsiteX233" fmla="*/ 1002 w 10201"/>
                <a:gd name="connsiteY233" fmla="*/ 6941 h 10002"/>
                <a:gd name="connsiteX234" fmla="*/ 940 w 10201"/>
                <a:gd name="connsiteY234" fmla="*/ 6923 h 10002"/>
                <a:gd name="connsiteX235" fmla="*/ 940 w 10201"/>
                <a:gd name="connsiteY235" fmla="*/ 6847 h 10002"/>
                <a:gd name="connsiteX236" fmla="*/ 961 w 10201"/>
                <a:gd name="connsiteY236" fmla="*/ 6847 h 10002"/>
                <a:gd name="connsiteX237" fmla="*/ 1013 w 10201"/>
                <a:gd name="connsiteY237" fmla="*/ 6885 h 10002"/>
                <a:gd name="connsiteX238" fmla="*/ 1013 w 10201"/>
                <a:gd name="connsiteY238" fmla="*/ 6847 h 10002"/>
                <a:gd name="connsiteX239" fmla="*/ 1149 w 10201"/>
                <a:gd name="connsiteY239" fmla="*/ 6716 h 10002"/>
                <a:gd name="connsiteX240" fmla="*/ 1305 w 10201"/>
                <a:gd name="connsiteY240" fmla="*/ 6678 h 10002"/>
                <a:gd name="connsiteX241" fmla="*/ 1305 w 10201"/>
                <a:gd name="connsiteY241" fmla="*/ 6660 h 10002"/>
                <a:gd name="connsiteX242" fmla="*/ 1128 w 10201"/>
                <a:gd name="connsiteY242" fmla="*/ 6660 h 10002"/>
                <a:gd name="connsiteX243" fmla="*/ 1128 w 10201"/>
                <a:gd name="connsiteY243" fmla="*/ 6641 h 10002"/>
                <a:gd name="connsiteX244" fmla="*/ 1159 w 10201"/>
                <a:gd name="connsiteY244" fmla="*/ 6585 h 10002"/>
                <a:gd name="connsiteX245" fmla="*/ 1211 w 10201"/>
                <a:gd name="connsiteY245" fmla="*/ 6603 h 10002"/>
                <a:gd name="connsiteX246" fmla="*/ 1243 w 10201"/>
                <a:gd name="connsiteY246" fmla="*/ 6566 h 10002"/>
                <a:gd name="connsiteX247" fmla="*/ 1243 w 10201"/>
                <a:gd name="connsiteY247" fmla="*/ 6548 h 10002"/>
                <a:gd name="connsiteX248" fmla="*/ 1191 w 10201"/>
                <a:gd name="connsiteY248" fmla="*/ 6472 h 10002"/>
                <a:gd name="connsiteX249" fmla="*/ 1222 w 10201"/>
                <a:gd name="connsiteY249" fmla="*/ 6472 h 10002"/>
                <a:gd name="connsiteX250" fmla="*/ 1243 w 10201"/>
                <a:gd name="connsiteY250" fmla="*/ 6491 h 10002"/>
                <a:gd name="connsiteX251" fmla="*/ 1253 w 10201"/>
                <a:gd name="connsiteY251" fmla="*/ 6434 h 10002"/>
                <a:gd name="connsiteX252" fmla="*/ 1201 w 10201"/>
                <a:gd name="connsiteY252" fmla="*/ 6378 h 10002"/>
                <a:gd name="connsiteX253" fmla="*/ 1191 w 10201"/>
                <a:gd name="connsiteY253" fmla="*/ 6416 h 10002"/>
                <a:gd name="connsiteX254" fmla="*/ 1191 w 10201"/>
                <a:gd name="connsiteY254" fmla="*/ 6378 h 10002"/>
                <a:gd name="connsiteX255" fmla="*/ 1180 w 10201"/>
                <a:gd name="connsiteY255" fmla="*/ 6378 h 10002"/>
                <a:gd name="connsiteX256" fmla="*/ 1180 w 10201"/>
                <a:gd name="connsiteY256" fmla="*/ 6359 h 10002"/>
                <a:gd name="connsiteX257" fmla="*/ 1253 w 10201"/>
                <a:gd name="connsiteY257" fmla="*/ 6322 h 10002"/>
                <a:gd name="connsiteX258" fmla="*/ 1253 w 10201"/>
                <a:gd name="connsiteY258" fmla="*/ 6302 h 10002"/>
                <a:gd name="connsiteX259" fmla="*/ 1139 w 10201"/>
                <a:gd name="connsiteY259" fmla="*/ 6228 h 10002"/>
                <a:gd name="connsiteX260" fmla="*/ 1118 w 10201"/>
                <a:gd name="connsiteY260" fmla="*/ 6284 h 10002"/>
                <a:gd name="connsiteX261" fmla="*/ 1045 w 10201"/>
                <a:gd name="connsiteY261" fmla="*/ 6228 h 10002"/>
                <a:gd name="connsiteX262" fmla="*/ 1076 w 10201"/>
                <a:gd name="connsiteY262" fmla="*/ 6190 h 10002"/>
                <a:gd name="connsiteX263" fmla="*/ 1035 w 10201"/>
                <a:gd name="connsiteY263" fmla="*/ 6190 h 10002"/>
                <a:gd name="connsiteX264" fmla="*/ 909 w 10201"/>
                <a:gd name="connsiteY264" fmla="*/ 6247 h 10002"/>
                <a:gd name="connsiteX265" fmla="*/ 909 w 10201"/>
                <a:gd name="connsiteY265" fmla="*/ 6190 h 10002"/>
                <a:gd name="connsiteX266" fmla="*/ 961 w 10201"/>
                <a:gd name="connsiteY266" fmla="*/ 6040 h 10002"/>
                <a:gd name="connsiteX267" fmla="*/ 940 w 10201"/>
                <a:gd name="connsiteY267" fmla="*/ 6002 h 10002"/>
                <a:gd name="connsiteX268" fmla="*/ 961 w 10201"/>
                <a:gd name="connsiteY268" fmla="*/ 6002 h 10002"/>
                <a:gd name="connsiteX269" fmla="*/ 1055 w 10201"/>
                <a:gd name="connsiteY269" fmla="*/ 5964 h 10002"/>
                <a:gd name="connsiteX270" fmla="*/ 1087 w 10201"/>
                <a:gd name="connsiteY270" fmla="*/ 5909 h 10002"/>
                <a:gd name="connsiteX271" fmla="*/ 1066 w 10201"/>
                <a:gd name="connsiteY271" fmla="*/ 5852 h 10002"/>
                <a:gd name="connsiteX272" fmla="*/ 1139 w 10201"/>
                <a:gd name="connsiteY272" fmla="*/ 5833 h 10002"/>
                <a:gd name="connsiteX273" fmla="*/ 1139 w 10201"/>
                <a:gd name="connsiteY273" fmla="*/ 5909 h 10002"/>
                <a:gd name="connsiteX274" fmla="*/ 1263 w 10201"/>
                <a:gd name="connsiteY274" fmla="*/ 5909 h 10002"/>
                <a:gd name="connsiteX275" fmla="*/ 1388 w 10201"/>
                <a:gd name="connsiteY275" fmla="*/ 5683 h 10002"/>
                <a:gd name="connsiteX276" fmla="*/ 1586 w 10201"/>
                <a:gd name="connsiteY276" fmla="*/ 5740 h 10002"/>
                <a:gd name="connsiteX277" fmla="*/ 1586 w 10201"/>
                <a:gd name="connsiteY277" fmla="*/ 5758 h 10002"/>
                <a:gd name="connsiteX278" fmla="*/ 1575 w 10201"/>
                <a:gd name="connsiteY278" fmla="*/ 5814 h 10002"/>
                <a:gd name="connsiteX279" fmla="*/ 1554 w 10201"/>
                <a:gd name="connsiteY279" fmla="*/ 5852 h 10002"/>
                <a:gd name="connsiteX280" fmla="*/ 1440 w 10201"/>
                <a:gd name="connsiteY280" fmla="*/ 5889 h 10002"/>
                <a:gd name="connsiteX281" fmla="*/ 1430 w 10201"/>
                <a:gd name="connsiteY281" fmla="*/ 6040 h 10002"/>
                <a:gd name="connsiteX282" fmla="*/ 1450 w 10201"/>
                <a:gd name="connsiteY282" fmla="*/ 6058 h 10002"/>
                <a:gd name="connsiteX283" fmla="*/ 1680 w 10201"/>
                <a:gd name="connsiteY283" fmla="*/ 6265 h 10002"/>
                <a:gd name="connsiteX284" fmla="*/ 1711 w 10201"/>
                <a:gd name="connsiteY284" fmla="*/ 6265 h 10002"/>
                <a:gd name="connsiteX285" fmla="*/ 1784 w 10201"/>
                <a:gd name="connsiteY285" fmla="*/ 6792 h 10002"/>
                <a:gd name="connsiteX286" fmla="*/ 1982 w 10201"/>
                <a:gd name="connsiteY286" fmla="*/ 6585 h 10002"/>
                <a:gd name="connsiteX287" fmla="*/ 1982 w 10201"/>
                <a:gd name="connsiteY287" fmla="*/ 6528 h 10002"/>
                <a:gd name="connsiteX288" fmla="*/ 1909 w 10201"/>
                <a:gd name="connsiteY288" fmla="*/ 6528 h 10002"/>
                <a:gd name="connsiteX289" fmla="*/ 1878 w 10201"/>
                <a:gd name="connsiteY289" fmla="*/ 6453 h 10002"/>
                <a:gd name="connsiteX290" fmla="*/ 1878 w 10201"/>
                <a:gd name="connsiteY290" fmla="*/ 6416 h 10002"/>
                <a:gd name="connsiteX291" fmla="*/ 1888 w 10201"/>
                <a:gd name="connsiteY291" fmla="*/ 6416 h 10002"/>
                <a:gd name="connsiteX292" fmla="*/ 1888 w 10201"/>
                <a:gd name="connsiteY292" fmla="*/ 6397 h 10002"/>
                <a:gd name="connsiteX293" fmla="*/ 2023 w 10201"/>
                <a:gd name="connsiteY293" fmla="*/ 6322 h 10002"/>
                <a:gd name="connsiteX294" fmla="*/ 2002 w 10201"/>
                <a:gd name="connsiteY294" fmla="*/ 6302 h 10002"/>
                <a:gd name="connsiteX295" fmla="*/ 1867 w 10201"/>
                <a:gd name="connsiteY295" fmla="*/ 6265 h 10002"/>
                <a:gd name="connsiteX296" fmla="*/ 1867 w 10201"/>
                <a:gd name="connsiteY296" fmla="*/ 6209 h 10002"/>
                <a:gd name="connsiteX297" fmla="*/ 1815 w 10201"/>
                <a:gd name="connsiteY297" fmla="*/ 6190 h 10002"/>
                <a:gd name="connsiteX298" fmla="*/ 1815 w 10201"/>
                <a:gd name="connsiteY298" fmla="*/ 6190 h 10002"/>
                <a:gd name="connsiteX299" fmla="*/ 1836 w 10201"/>
                <a:gd name="connsiteY299" fmla="*/ 6133 h 10002"/>
                <a:gd name="connsiteX300" fmla="*/ 1753 w 10201"/>
                <a:gd name="connsiteY300" fmla="*/ 6040 h 10002"/>
                <a:gd name="connsiteX301" fmla="*/ 1534 w 10201"/>
                <a:gd name="connsiteY301" fmla="*/ 5984 h 10002"/>
                <a:gd name="connsiteX302" fmla="*/ 1701 w 10201"/>
                <a:gd name="connsiteY302" fmla="*/ 5964 h 10002"/>
                <a:gd name="connsiteX303" fmla="*/ 1722 w 10201"/>
                <a:gd name="connsiteY303" fmla="*/ 5871 h 10002"/>
                <a:gd name="connsiteX304" fmla="*/ 1659 w 10201"/>
                <a:gd name="connsiteY304" fmla="*/ 5740 h 10002"/>
                <a:gd name="connsiteX305" fmla="*/ 1680 w 10201"/>
                <a:gd name="connsiteY305" fmla="*/ 5740 h 10002"/>
                <a:gd name="connsiteX306" fmla="*/ 2023 w 10201"/>
                <a:gd name="connsiteY306" fmla="*/ 5777 h 10002"/>
                <a:gd name="connsiteX307" fmla="*/ 2117 w 10201"/>
                <a:gd name="connsiteY307" fmla="*/ 5665 h 10002"/>
                <a:gd name="connsiteX308" fmla="*/ 2190 w 10201"/>
                <a:gd name="connsiteY308" fmla="*/ 5645 h 10002"/>
                <a:gd name="connsiteX309" fmla="*/ 2117 w 10201"/>
                <a:gd name="connsiteY309" fmla="*/ 5608 h 10002"/>
                <a:gd name="connsiteX310" fmla="*/ 1815 w 10201"/>
                <a:gd name="connsiteY310" fmla="*/ 5720 h 10002"/>
                <a:gd name="connsiteX311" fmla="*/ 1784 w 10201"/>
                <a:gd name="connsiteY311" fmla="*/ 5665 h 10002"/>
                <a:gd name="connsiteX312" fmla="*/ 1805 w 10201"/>
                <a:gd name="connsiteY312" fmla="*/ 5608 h 10002"/>
                <a:gd name="connsiteX313" fmla="*/ 1774 w 10201"/>
                <a:gd name="connsiteY313" fmla="*/ 5514 h 10002"/>
                <a:gd name="connsiteX314" fmla="*/ 1701 w 10201"/>
                <a:gd name="connsiteY314" fmla="*/ 5533 h 10002"/>
                <a:gd name="connsiteX315" fmla="*/ 1458 w 10201"/>
                <a:gd name="connsiteY315" fmla="*/ 5302 h 10002"/>
                <a:gd name="connsiteX316" fmla="*/ 1742 w 10201"/>
                <a:gd name="connsiteY316" fmla="*/ 5288 h 10002"/>
                <a:gd name="connsiteX317" fmla="*/ 2085 w 10201"/>
                <a:gd name="connsiteY317" fmla="*/ 5288 h 10002"/>
                <a:gd name="connsiteX318" fmla="*/ 2190 w 10201"/>
                <a:gd name="connsiteY318" fmla="*/ 5119 h 10002"/>
                <a:gd name="connsiteX319" fmla="*/ 2190 w 10201"/>
                <a:gd name="connsiteY319" fmla="*/ 5063 h 10002"/>
                <a:gd name="connsiteX320" fmla="*/ 2253 w 10201"/>
                <a:gd name="connsiteY320" fmla="*/ 5044 h 10002"/>
                <a:gd name="connsiteX321" fmla="*/ 2284 w 10201"/>
                <a:gd name="connsiteY321" fmla="*/ 5176 h 10002"/>
                <a:gd name="connsiteX322" fmla="*/ 2722 w 10201"/>
                <a:gd name="connsiteY322" fmla="*/ 5195 h 10002"/>
                <a:gd name="connsiteX323" fmla="*/ 2700 w 10201"/>
                <a:gd name="connsiteY323" fmla="*/ 5288 h 10002"/>
                <a:gd name="connsiteX324" fmla="*/ 2732 w 10201"/>
                <a:gd name="connsiteY324" fmla="*/ 5288 h 10002"/>
                <a:gd name="connsiteX325" fmla="*/ 2784 w 10201"/>
                <a:gd name="connsiteY325" fmla="*/ 5251 h 10002"/>
                <a:gd name="connsiteX326" fmla="*/ 2784 w 10201"/>
                <a:gd name="connsiteY326" fmla="*/ 5270 h 10002"/>
                <a:gd name="connsiteX327" fmla="*/ 2763 w 10201"/>
                <a:gd name="connsiteY327" fmla="*/ 5288 h 10002"/>
                <a:gd name="connsiteX328" fmla="*/ 2826 w 10201"/>
                <a:gd name="connsiteY328" fmla="*/ 5288 h 10002"/>
                <a:gd name="connsiteX329" fmla="*/ 2929 w 10201"/>
                <a:gd name="connsiteY329" fmla="*/ 5288 h 10002"/>
                <a:gd name="connsiteX330" fmla="*/ 2929 w 10201"/>
                <a:gd name="connsiteY330" fmla="*/ 5364 h 10002"/>
                <a:gd name="connsiteX331" fmla="*/ 2950 w 10201"/>
                <a:gd name="connsiteY331" fmla="*/ 5364 h 10002"/>
                <a:gd name="connsiteX332" fmla="*/ 3023 w 10201"/>
                <a:gd name="connsiteY332" fmla="*/ 5288 h 10002"/>
                <a:gd name="connsiteX333" fmla="*/ 3023 w 10201"/>
                <a:gd name="connsiteY333" fmla="*/ 5213 h 10002"/>
                <a:gd name="connsiteX334" fmla="*/ 3085 w 10201"/>
                <a:gd name="connsiteY334" fmla="*/ 5213 h 10002"/>
                <a:gd name="connsiteX335" fmla="*/ 3117 w 10201"/>
                <a:gd name="connsiteY335" fmla="*/ 5270 h 10002"/>
                <a:gd name="connsiteX336" fmla="*/ 3117 w 10201"/>
                <a:gd name="connsiteY336" fmla="*/ 5401 h 10002"/>
                <a:gd name="connsiteX337" fmla="*/ 3231 w 10201"/>
                <a:gd name="connsiteY337" fmla="*/ 5401 h 10002"/>
                <a:gd name="connsiteX338" fmla="*/ 3241 w 10201"/>
                <a:gd name="connsiteY338" fmla="*/ 5307 h 10002"/>
                <a:gd name="connsiteX339" fmla="*/ 3241 w 10201"/>
                <a:gd name="connsiteY339" fmla="*/ 5288 h 10002"/>
                <a:gd name="connsiteX340" fmla="*/ 3241 w 10201"/>
                <a:gd name="connsiteY340" fmla="*/ 5288 h 10002"/>
                <a:gd name="connsiteX341" fmla="*/ 3346 w 10201"/>
                <a:gd name="connsiteY341" fmla="*/ 5307 h 10002"/>
                <a:gd name="connsiteX342" fmla="*/ 3367 w 10201"/>
                <a:gd name="connsiteY342" fmla="*/ 5213 h 10002"/>
                <a:gd name="connsiteX343" fmla="*/ 3471 w 10201"/>
                <a:gd name="connsiteY343" fmla="*/ 5251 h 10002"/>
                <a:gd name="connsiteX344" fmla="*/ 3471 w 10201"/>
                <a:gd name="connsiteY344" fmla="*/ 5195 h 10002"/>
                <a:gd name="connsiteX345" fmla="*/ 3648 w 10201"/>
                <a:gd name="connsiteY345" fmla="*/ 5270 h 10002"/>
                <a:gd name="connsiteX346" fmla="*/ 3648 w 10201"/>
                <a:gd name="connsiteY346" fmla="*/ 5195 h 10002"/>
                <a:gd name="connsiteX347" fmla="*/ 3689 w 10201"/>
                <a:gd name="connsiteY347" fmla="*/ 5195 h 10002"/>
                <a:gd name="connsiteX348" fmla="*/ 3689 w 10201"/>
                <a:gd name="connsiteY348" fmla="*/ 5270 h 10002"/>
                <a:gd name="connsiteX349" fmla="*/ 3710 w 10201"/>
                <a:gd name="connsiteY349" fmla="*/ 5270 h 10002"/>
                <a:gd name="connsiteX350" fmla="*/ 3710 w 10201"/>
                <a:gd name="connsiteY350" fmla="*/ 5251 h 10002"/>
                <a:gd name="connsiteX351" fmla="*/ 3721 w 10201"/>
                <a:gd name="connsiteY351" fmla="*/ 5119 h 10002"/>
                <a:gd name="connsiteX352" fmla="*/ 3731 w 10201"/>
                <a:gd name="connsiteY352" fmla="*/ 5119 h 10002"/>
                <a:gd name="connsiteX353" fmla="*/ 3741 w 10201"/>
                <a:gd name="connsiteY353" fmla="*/ 5195 h 10002"/>
                <a:gd name="connsiteX354" fmla="*/ 3825 w 10201"/>
                <a:gd name="connsiteY354" fmla="*/ 5119 h 10002"/>
                <a:gd name="connsiteX355" fmla="*/ 3825 w 10201"/>
                <a:gd name="connsiteY355" fmla="*/ 5157 h 10002"/>
                <a:gd name="connsiteX356" fmla="*/ 3898 w 10201"/>
                <a:gd name="connsiteY356" fmla="*/ 5119 h 10002"/>
                <a:gd name="connsiteX357" fmla="*/ 3898 w 10201"/>
                <a:gd name="connsiteY357" fmla="*/ 5101 h 10002"/>
                <a:gd name="connsiteX358" fmla="*/ 3877 w 10201"/>
                <a:gd name="connsiteY358" fmla="*/ 5063 h 10002"/>
                <a:gd name="connsiteX359" fmla="*/ 3909 w 10201"/>
                <a:gd name="connsiteY359" fmla="*/ 5063 h 10002"/>
                <a:gd name="connsiteX360" fmla="*/ 3950 w 10201"/>
                <a:gd name="connsiteY360" fmla="*/ 5101 h 10002"/>
                <a:gd name="connsiteX361" fmla="*/ 3950 w 10201"/>
                <a:gd name="connsiteY361" fmla="*/ 5063 h 10002"/>
                <a:gd name="connsiteX362" fmla="*/ 3929 w 10201"/>
                <a:gd name="connsiteY362" fmla="*/ 5007 h 10002"/>
                <a:gd name="connsiteX363" fmla="*/ 4033 w 10201"/>
                <a:gd name="connsiteY363" fmla="*/ 4951 h 10002"/>
                <a:gd name="connsiteX364" fmla="*/ 4033 w 10201"/>
                <a:gd name="connsiteY364" fmla="*/ 4932 h 10002"/>
                <a:gd name="connsiteX365" fmla="*/ 3857 w 10201"/>
                <a:gd name="connsiteY365" fmla="*/ 4912 h 10002"/>
                <a:gd name="connsiteX366" fmla="*/ 3867 w 10201"/>
                <a:gd name="connsiteY366" fmla="*/ 5026 h 10002"/>
                <a:gd name="connsiteX367" fmla="*/ 3857 w 10201"/>
                <a:gd name="connsiteY367" fmla="*/ 5026 h 10002"/>
                <a:gd name="connsiteX368" fmla="*/ 3658 w 10201"/>
                <a:gd name="connsiteY368" fmla="*/ 4912 h 10002"/>
                <a:gd name="connsiteX369" fmla="*/ 3658 w 10201"/>
                <a:gd name="connsiteY369" fmla="*/ 4932 h 10002"/>
                <a:gd name="connsiteX370" fmla="*/ 3669 w 10201"/>
                <a:gd name="connsiteY370" fmla="*/ 4932 h 10002"/>
                <a:gd name="connsiteX371" fmla="*/ 3648 w 10201"/>
                <a:gd name="connsiteY371" fmla="*/ 4951 h 10002"/>
                <a:gd name="connsiteX372" fmla="*/ 3596 w 10201"/>
                <a:gd name="connsiteY372" fmla="*/ 4875 h 10002"/>
                <a:gd name="connsiteX373" fmla="*/ 3585 w 10201"/>
                <a:gd name="connsiteY373" fmla="*/ 4837 h 10002"/>
                <a:gd name="connsiteX374" fmla="*/ 3700 w 10201"/>
                <a:gd name="connsiteY374" fmla="*/ 4819 h 10002"/>
                <a:gd name="connsiteX375" fmla="*/ 3700 w 10201"/>
                <a:gd name="connsiteY375" fmla="*/ 4668 h 10002"/>
                <a:gd name="connsiteX376" fmla="*/ 3679 w 10201"/>
                <a:gd name="connsiteY376" fmla="*/ 4668 h 10002"/>
                <a:gd name="connsiteX377" fmla="*/ 3554 w 10201"/>
                <a:gd name="connsiteY377" fmla="*/ 4800 h 10002"/>
                <a:gd name="connsiteX378" fmla="*/ 3533 w 10201"/>
                <a:gd name="connsiteY378" fmla="*/ 4782 h 10002"/>
                <a:gd name="connsiteX379" fmla="*/ 3533 w 10201"/>
                <a:gd name="connsiteY379" fmla="*/ 4706 h 10002"/>
                <a:gd name="connsiteX380" fmla="*/ 3523 w 10201"/>
                <a:gd name="connsiteY380" fmla="*/ 4650 h 10002"/>
                <a:gd name="connsiteX381" fmla="*/ 3450 w 10201"/>
                <a:gd name="connsiteY381" fmla="*/ 4650 h 10002"/>
                <a:gd name="connsiteX382" fmla="*/ 3440 w 10201"/>
                <a:gd name="connsiteY382" fmla="*/ 4593 h 10002"/>
                <a:gd name="connsiteX383" fmla="*/ 3450 w 10201"/>
                <a:gd name="connsiteY383" fmla="*/ 4593 h 10002"/>
                <a:gd name="connsiteX384" fmla="*/ 3450 w 10201"/>
                <a:gd name="connsiteY384" fmla="*/ 4574 h 10002"/>
                <a:gd name="connsiteX385" fmla="*/ 3627 w 10201"/>
                <a:gd name="connsiteY385" fmla="*/ 4481 h 10002"/>
                <a:gd name="connsiteX386" fmla="*/ 3565 w 10201"/>
                <a:gd name="connsiteY386" fmla="*/ 4481 h 10002"/>
                <a:gd name="connsiteX387" fmla="*/ 3544 w 10201"/>
                <a:gd name="connsiteY387" fmla="*/ 4481 h 10002"/>
                <a:gd name="connsiteX388" fmla="*/ 3533 w 10201"/>
                <a:gd name="connsiteY388" fmla="*/ 4481 h 10002"/>
                <a:gd name="connsiteX389" fmla="*/ 3533 w 10201"/>
                <a:gd name="connsiteY389" fmla="*/ 4462 h 10002"/>
                <a:gd name="connsiteX390" fmla="*/ 3637 w 10201"/>
                <a:gd name="connsiteY390" fmla="*/ 4387 h 10002"/>
                <a:gd name="connsiteX391" fmla="*/ 3637 w 10201"/>
                <a:gd name="connsiteY391" fmla="*/ 4387 h 10002"/>
                <a:gd name="connsiteX392" fmla="*/ 3606 w 10201"/>
                <a:gd name="connsiteY392" fmla="*/ 4387 h 10002"/>
                <a:gd name="connsiteX393" fmla="*/ 3585 w 10201"/>
                <a:gd name="connsiteY393" fmla="*/ 4405 h 10002"/>
                <a:gd name="connsiteX394" fmla="*/ 3575 w 10201"/>
                <a:gd name="connsiteY394" fmla="*/ 4368 h 10002"/>
                <a:gd name="connsiteX395" fmla="*/ 3409 w 10201"/>
                <a:gd name="connsiteY395" fmla="*/ 4312 h 10002"/>
                <a:gd name="connsiteX396" fmla="*/ 3357 w 10201"/>
                <a:gd name="connsiteY396" fmla="*/ 4199 h 10002"/>
                <a:gd name="connsiteX397" fmla="*/ 3315 w 10201"/>
                <a:gd name="connsiteY397" fmla="*/ 4255 h 10002"/>
                <a:gd name="connsiteX398" fmla="*/ 3231 w 10201"/>
                <a:gd name="connsiteY398" fmla="*/ 4218 h 10002"/>
                <a:gd name="connsiteX399" fmla="*/ 3085 w 10201"/>
                <a:gd name="connsiteY399" fmla="*/ 4199 h 10002"/>
                <a:gd name="connsiteX400" fmla="*/ 3033 w 10201"/>
                <a:gd name="connsiteY400" fmla="*/ 4237 h 10002"/>
                <a:gd name="connsiteX401" fmla="*/ 2981 w 10201"/>
                <a:gd name="connsiteY401" fmla="*/ 4180 h 10002"/>
                <a:gd name="connsiteX402" fmla="*/ 2909 w 10201"/>
                <a:gd name="connsiteY402" fmla="*/ 4237 h 10002"/>
                <a:gd name="connsiteX403" fmla="*/ 2878 w 10201"/>
                <a:gd name="connsiteY403" fmla="*/ 4180 h 10002"/>
                <a:gd name="connsiteX404" fmla="*/ 2794 w 10201"/>
                <a:gd name="connsiteY404" fmla="*/ 4330 h 10002"/>
                <a:gd name="connsiteX405" fmla="*/ 2596 w 10201"/>
                <a:gd name="connsiteY405" fmla="*/ 4255 h 10002"/>
                <a:gd name="connsiteX406" fmla="*/ 2596 w 10201"/>
                <a:gd name="connsiteY406" fmla="*/ 4218 h 10002"/>
                <a:gd name="connsiteX407" fmla="*/ 2617 w 10201"/>
                <a:gd name="connsiteY407" fmla="*/ 4180 h 10002"/>
                <a:gd name="connsiteX408" fmla="*/ 2544 w 10201"/>
                <a:gd name="connsiteY408" fmla="*/ 4180 h 10002"/>
                <a:gd name="connsiteX409" fmla="*/ 2346 w 10201"/>
                <a:gd name="connsiteY409" fmla="*/ 4275 h 10002"/>
                <a:gd name="connsiteX410" fmla="*/ 2346 w 10201"/>
                <a:gd name="connsiteY410" fmla="*/ 4255 h 10002"/>
                <a:gd name="connsiteX411" fmla="*/ 2367 w 10201"/>
                <a:gd name="connsiteY411" fmla="*/ 4218 h 10002"/>
                <a:gd name="connsiteX412" fmla="*/ 2253 w 10201"/>
                <a:gd name="connsiteY412" fmla="*/ 4218 h 10002"/>
                <a:gd name="connsiteX413" fmla="*/ 2170 w 10201"/>
                <a:gd name="connsiteY413" fmla="*/ 4143 h 10002"/>
                <a:gd name="connsiteX414" fmla="*/ 2044 w 10201"/>
                <a:gd name="connsiteY414" fmla="*/ 4124 h 10002"/>
                <a:gd name="connsiteX415" fmla="*/ 2065 w 10201"/>
                <a:gd name="connsiteY415" fmla="*/ 4124 h 10002"/>
                <a:gd name="connsiteX416" fmla="*/ 2096 w 10201"/>
                <a:gd name="connsiteY416" fmla="*/ 4086 h 10002"/>
                <a:gd name="connsiteX417" fmla="*/ 2085 w 10201"/>
                <a:gd name="connsiteY417" fmla="*/ 4049 h 10002"/>
                <a:gd name="connsiteX418" fmla="*/ 2002 w 10201"/>
                <a:gd name="connsiteY418" fmla="*/ 3992 h 10002"/>
                <a:gd name="connsiteX419" fmla="*/ 1909 w 10201"/>
                <a:gd name="connsiteY419" fmla="*/ 4030 h 10002"/>
                <a:gd name="connsiteX420" fmla="*/ 1479 w 10201"/>
                <a:gd name="connsiteY420" fmla="*/ 3976 h 10002"/>
                <a:gd name="connsiteX421" fmla="*/ 1680 w 10201"/>
                <a:gd name="connsiteY421" fmla="*/ 3823 h 10002"/>
                <a:gd name="connsiteX422" fmla="*/ 1690 w 10201"/>
                <a:gd name="connsiteY422" fmla="*/ 3805 h 10002"/>
                <a:gd name="connsiteX423" fmla="*/ 1826 w 10201"/>
                <a:gd name="connsiteY423" fmla="*/ 3767 h 10002"/>
                <a:gd name="connsiteX424" fmla="*/ 1826 w 10201"/>
                <a:gd name="connsiteY424" fmla="*/ 3805 h 10002"/>
                <a:gd name="connsiteX425" fmla="*/ 1940 w 10201"/>
                <a:gd name="connsiteY425" fmla="*/ 3880 h 10002"/>
                <a:gd name="connsiteX426" fmla="*/ 1950 w 10201"/>
                <a:gd name="connsiteY426" fmla="*/ 3842 h 10002"/>
                <a:gd name="connsiteX427" fmla="*/ 1961 w 10201"/>
                <a:gd name="connsiteY427" fmla="*/ 3880 h 10002"/>
                <a:gd name="connsiteX428" fmla="*/ 2117 w 10201"/>
                <a:gd name="connsiteY428" fmla="*/ 3748 h 10002"/>
                <a:gd name="connsiteX429" fmla="*/ 2201 w 10201"/>
                <a:gd name="connsiteY429" fmla="*/ 3823 h 10002"/>
                <a:gd name="connsiteX430" fmla="*/ 2378 w 10201"/>
                <a:gd name="connsiteY430" fmla="*/ 3786 h 10002"/>
                <a:gd name="connsiteX431" fmla="*/ 2544 w 10201"/>
                <a:gd name="connsiteY431" fmla="*/ 3805 h 10002"/>
                <a:gd name="connsiteX432" fmla="*/ 2544 w 10201"/>
                <a:gd name="connsiteY432" fmla="*/ 3730 h 10002"/>
                <a:gd name="connsiteX433" fmla="*/ 2658 w 10201"/>
                <a:gd name="connsiteY433" fmla="*/ 3730 h 10002"/>
                <a:gd name="connsiteX434" fmla="*/ 2689 w 10201"/>
                <a:gd name="connsiteY434" fmla="*/ 3673 h 10002"/>
                <a:gd name="connsiteX435" fmla="*/ 2689 w 10201"/>
                <a:gd name="connsiteY435" fmla="*/ 3598 h 10002"/>
                <a:gd name="connsiteX436" fmla="*/ 2658 w 10201"/>
                <a:gd name="connsiteY436" fmla="*/ 3598 h 10002"/>
                <a:gd name="connsiteX437" fmla="*/ 2658 w 10201"/>
                <a:gd name="connsiteY437" fmla="*/ 3561 h 10002"/>
                <a:gd name="connsiteX438" fmla="*/ 2648 w 10201"/>
                <a:gd name="connsiteY438" fmla="*/ 3504 h 10002"/>
                <a:gd name="connsiteX439" fmla="*/ 2044 w 10201"/>
                <a:gd name="connsiteY439" fmla="*/ 3504 h 10002"/>
                <a:gd name="connsiteX440" fmla="*/ 1482 w 10201"/>
                <a:gd name="connsiteY440" fmla="*/ 3485 h 10002"/>
                <a:gd name="connsiteX441" fmla="*/ 1898 w 10201"/>
                <a:gd name="connsiteY441" fmla="*/ 3410 h 10002"/>
                <a:gd name="connsiteX442" fmla="*/ 2149 w 10201"/>
                <a:gd name="connsiteY442" fmla="*/ 3429 h 10002"/>
                <a:gd name="connsiteX443" fmla="*/ 2159 w 10201"/>
                <a:gd name="connsiteY443" fmla="*/ 3316 h 10002"/>
                <a:gd name="connsiteX444" fmla="*/ 2201 w 10201"/>
                <a:gd name="connsiteY444" fmla="*/ 3298 h 10002"/>
                <a:gd name="connsiteX445" fmla="*/ 2232 w 10201"/>
                <a:gd name="connsiteY445" fmla="*/ 3354 h 10002"/>
                <a:gd name="connsiteX446" fmla="*/ 2263 w 10201"/>
                <a:gd name="connsiteY446" fmla="*/ 3278 h 10002"/>
                <a:gd name="connsiteX447" fmla="*/ 2263 w 10201"/>
                <a:gd name="connsiteY447" fmla="*/ 3316 h 10002"/>
                <a:gd name="connsiteX448" fmla="*/ 2242 w 10201"/>
                <a:gd name="connsiteY448" fmla="*/ 3354 h 10002"/>
                <a:gd name="connsiteX449" fmla="*/ 2502 w 10201"/>
                <a:gd name="connsiteY449" fmla="*/ 3298 h 10002"/>
                <a:gd name="connsiteX450" fmla="*/ 2513 w 10201"/>
                <a:gd name="connsiteY450" fmla="*/ 3241 h 10002"/>
                <a:gd name="connsiteX451" fmla="*/ 2502 w 10201"/>
                <a:gd name="connsiteY451" fmla="*/ 3223 h 10002"/>
                <a:gd name="connsiteX452" fmla="*/ 2137 w 10201"/>
                <a:gd name="connsiteY452" fmla="*/ 3241 h 10002"/>
                <a:gd name="connsiteX453" fmla="*/ 2127 w 10201"/>
                <a:gd name="connsiteY453" fmla="*/ 3185 h 10002"/>
                <a:gd name="connsiteX454" fmla="*/ 2137 w 10201"/>
                <a:gd name="connsiteY454" fmla="*/ 3166 h 10002"/>
                <a:gd name="connsiteX455" fmla="*/ 2294 w 10201"/>
                <a:gd name="connsiteY455" fmla="*/ 3128 h 10002"/>
                <a:gd name="connsiteX456" fmla="*/ 2263 w 10201"/>
                <a:gd name="connsiteY456" fmla="*/ 3109 h 10002"/>
                <a:gd name="connsiteX457" fmla="*/ 2294 w 10201"/>
                <a:gd name="connsiteY457" fmla="*/ 3091 h 10002"/>
                <a:gd name="connsiteX458" fmla="*/ 2284 w 10201"/>
                <a:gd name="connsiteY458" fmla="*/ 2997 h 10002"/>
                <a:gd name="connsiteX459" fmla="*/ 2232 w 10201"/>
                <a:gd name="connsiteY459" fmla="*/ 2903 h 10002"/>
                <a:gd name="connsiteX460" fmla="*/ 2253 w 10201"/>
                <a:gd name="connsiteY460" fmla="*/ 2865 h 10002"/>
                <a:gd name="connsiteX461" fmla="*/ 2242 w 10201"/>
                <a:gd name="connsiteY461" fmla="*/ 2790 h 10002"/>
                <a:gd name="connsiteX462" fmla="*/ 2294 w 10201"/>
                <a:gd name="connsiteY462" fmla="*/ 2715 h 10002"/>
                <a:gd name="connsiteX463" fmla="*/ 2294 w 10201"/>
                <a:gd name="connsiteY463" fmla="*/ 2771 h 10002"/>
                <a:gd name="connsiteX464" fmla="*/ 2471 w 10201"/>
                <a:gd name="connsiteY464" fmla="*/ 2809 h 10002"/>
                <a:gd name="connsiteX465" fmla="*/ 2482 w 10201"/>
                <a:gd name="connsiteY465" fmla="*/ 2903 h 10002"/>
                <a:gd name="connsiteX466" fmla="*/ 2627 w 10201"/>
                <a:gd name="connsiteY466" fmla="*/ 2884 h 10002"/>
                <a:gd name="connsiteX467" fmla="*/ 2679 w 10201"/>
                <a:gd name="connsiteY467" fmla="*/ 2715 h 10002"/>
                <a:gd name="connsiteX468" fmla="*/ 2523 w 10201"/>
                <a:gd name="connsiteY468" fmla="*/ 2659 h 10002"/>
                <a:gd name="connsiteX469" fmla="*/ 2523 w 10201"/>
                <a:gd name="connsiteY469" fmla="*/ 2602 h 10002"/>
                <a:gd name="connsiteX470" fmla="*/ 2596 w 10201"/>
                <a:gd name="connsiteY470" fmla="*/ 2584 h 10002"/>
                <a:gd name="connsiteX471" fmla="*/ 2596 w 10201"/>
                <a:gd name="connsiteY471" fmla="*/ 2565 h 10002"/>
                <a:gd name="connsiteX472" fmla="*/ 2461 w 10201"/>
                <a:gd name="connsiteY472" fmla="*/ 2452 h 10002"/>
                <a:gd name="connsiteX473" fmla="*/ 2440 w 10201"/>
                <a:gd name="connsiteY473" fmla="*/ 2527 h 10002"/>
                <a:gd name="connsiteX474" fmla="*/ 2440 w 10201"/>
                <a:gd name="connsiteY474" fmla="*/ 2509 h 10002"/>
                <a:gd name="connsiteX475" fmla="*/ 2315 w 10201"/>
                <a:gd name="connsiteY475" fmla="*/ 2358 h 10002"/>
                <a:gd name="connsiteX476" fmla="*/ 2242 w 10201"/>
                <a:gd name="connsiteY476" fmla="*/ 2377 h 10002"/>
                <a:gd name="connsiteX477" fmla="*/ 2242 w 10201"/>
                <a:gd name="connsiteY477" fmla="*/ 2321 h 10002"/>
                <a:gd name="connsiteX478" fmla="*/ 2222 w 10201"/>
                <a:gd name="connsiteY478" fmla="*/ 2283 h 10002"/>
                <a:gd name="connsiteX479" fmla="*/ 2044 w 10201"/>
                <a:gd name="connsiteY479" fmla="*/ 2246 h 10002"/>
                <a:gd name="connsiteX480" fmla="*/ 2034 w 10201"/>
                <a:gd name="connsiteY480" fmla="*/ 2189 h 10002"/>
                <a:gd name="connsiteX481" fmla="*/ 2044 w 10201"/>
                <a:gd name="connsiteY481" fmla="*/ 2171 h 10002"/>
                <a:gd name="connsiteX482" fmla="*/ 2242 w 10201"/>
                <a:gd name="connsiteY482" fmla="*/ 2171 h 10002"/>
                <a:gd name="connsiteX483" fmla="*/ 2305 w 10201"/>
                <a:gd name="connsiteY483" fmla="*/ 2133 h 10002"/>
                <a:gd name="connsiteX484" fmla="*/ 2450 w 10201"/>
                <a:gd name="connsiteY484" fmla="*/ 2171 h 10002"/>
                <a:gd name="connsiteX485" fmla="*/ 2523 w 10201"/>
                <a:gd name="connsiteY485" fmla="*/ 2077 h 10002"/>
                <a:gd name="connsiteX486" fmla="*/ 2774 w 10201"/>
                <a:gd name="connsiteY486" fmla="*/ 2020 h 10002"/>
                <a:gd name="connsiteX487" fmla="*/ 2961 w 10201"/>
                <a:gd name="connsiteY487" fmla="*/ 2133 h 10002"/>
                <a:gd name="connsiteX488" fmla="*/ 3274 w 10201"/>
                <a:gd name="connsiteY488" fmla="*/ 2057 h 10002"/>
                <a:gd name="connsiteX489" fmla="*/ 3274 w 10201"/>
                <a:gd name="connsiteY489" fmla="*/ 2039 h 10002"/>
                <a:gd name="connsiteX490" fmla="*/ 3263 w 10201"/>
                <a:gd name="connsiteY490" fmla="*/ 2002 h 10002"/>
                <a:gd name="connsiteX491" fmla="*/ 3377 w 10201"/>
                <a:gd name="connsiteY491" fmla="*/ 1964 h 10002"/>
                <a:gd name="connsiteX492" fmla="*/ 3357 w 10201"/>
                <a:gd name="connsiteY492" fmla="*/ 1907 h 10002"/>
                <a:gd name="connsiteX493" fmla="*/ 3419 w 10201"/>
                <a:gd name="connsiteY493" fmla="*/ 1907 h 10002"/>
                <a:gd name="connsiteX494" fmla="*/ 3461 w 10201"/>
                <a:gd name="connsiteY494" fmla="*/ 1926 h 10002"/>
                <a:gd name="connsiteX495" fmla="*/ 3492 w 10201"/>
                <a:gd name="connsiteY495" fmla="*/ 1870 h 10002"/>
                <a:gd name="connsiteX496" fmla="*/ 3492 w 10201"/>
                <a:gd name="connsiteY496" fmla="*/ 1851 h 10002"/>
                <a:gd name="connsiteX497" fmla="*/ 3419 w 10201"/>
                <a:gd name="connsiteY497" fmla="*/ 1738 h 10002"/>
                <a:gd name="connsiteX498" fmla="*/ 3429 w 10201"/>
                <a:gd name="connsiteY498" fmla="*/ 1663 h 10002"/>
                <a:gd name="connsiteX499" fmla="*/ 3274 w 10201"/>
                <a:gd name="connsiteY499" fmla="*/ 1589 h 10002"/>
                <a:gd name="connsiteX500" fmla="*/ 3274 w 10201"/>
                <a:gd name="connsiteY500" fmla="*/ 1513 h 10002"/>
                <a:gd name="connsiteX501" fmla="*/ 3241 w 10201"/>
                <a:gd name="connsiteY501" fmla="*/ 1475 h 10002"/>
                <a:gd name="connsiteX502" fmla="*/ 3210 w 10201"/>
                <a:gd name="connsiteY502" fmla="*/ 1513 h 10002"/>
                <a:gd name="connsiteX503" fmla="*/ 3200 w 10201"/>
                <a:gd name="connsiteY503" fmla="*/ 1438 h 10002"/>
                <a:gd name="connsiteX504" fmla="*/ 3085 w 10201"/>
                <a:gd name="connsiteY504" fmla="*/ 1494 h 10002"/>
                <a:gd name="connsiteX505" fmla="*/ 2971 w 10201"/>
                <a:gd name="connsiteY505" fmla="*/ 1419 h 10002"/>
                <a:gd name="connsiteX506" fmla="*/ 2940 w 10201"/>
                <a:gd name="connsiteY506" fmla="*/ 1475 h 10002"/>
                <a:gd name="connsiteX507" fmla="*/ 2909 w 10201"/>
                <a:gd name="connsiteY507" fmla="*/ 1400 h 10002"/>
                <a:gd name="connsiteX508" fmla="*/ 2815 w 10201"/>
                <a:gd name="connsiteY508" fmla="*/ 1438 h 10002"/>
                <a:gd name="connsiteX509" fmla="*/ 2815 w 10201"/>
                <a:gd name="connsiteY509" fmla="*/ 1381 h 10002"/>
                <a:gd name="connsiteX510" fmla="*/ 2742 w 10201"/>
                <a:gd name="connsiteY510" fmla="*/ 1288 h 10002"/>
                <a:gd name="connsiteX511" fmla="*/ 3013 w 10201"/>
                <a:gd name="connsiteY511" fmla="*/ 1062 h 10002"/>
                <a:gd name="connsiteX512" fmla="*/ 3106 w 10201"/>
                <a:gd name="connsiteY512" fmla="*/ 1119 h 10002"/>
                <a:gd name="connsiteX513" fmla="*/ 3241 w 10201"/>
                <a:gd name="connsiteY513" fmla="*/ 1062 h 10002"/>
                <a:gd name="connsiteX514" fmla="*/ 3241 w 10201"/>
                <a:gd name="connsiteY514" fmla="*/ 1119 h 10002"/>
                <a:gd name="connsiteX515" fmla="*/ 3513 w 10201"/>
                <a:gd name="connsiteY515" fmla="*/ 1119 h 10002"/>
                <a:gd name="connsiteX516" fmla="*/ 3513 w 10201"/>
                <a:gd name="connsiteY516" fmla="*/ 1044 h 10002"/>
                <a:gd name="connsiteX517" fmla="*/ 3658 w 10201"/>
                <a:gd name="connsiteY517" fmla="*/ 968 h 10002"/>
                <a:gd name="connsiteX518" fmla="*/ 3700 w 10201"/>
                <a:gd name="connsiteY518" fmla="*/ 875 h 10002"/>
                <a:gd name="connsiteX519" fmla="*/ 3929 w 10201"/>
                <a:gd name="connsiteY519" fmla="*/ 836 h 10002"/>
                <a:gd name="connsiteX520" fmla="*/ 3940 w 10201"/>
                <a:gd name="connsiteY520" fmla="*/ 781 h 10002"/>
                <a:gd name="connsiteX521" fmla="*/ 3971 w 10201"/>
                <a:gd name="connsiteY521" fmla="*/ 781 h 10002"/>
                <a:gd name="connsiteX522" fmla="*/ 4002 w 10201"/>
                <a:gd name="connsiteY522" fmla="*/ 836 h 10002"/>
                <a:gd name="connsiteX523" fmla="*/ 4065 w 10201"/>
                <a:gd name="connsiteY523" fmla="*/ 799 h 10002"/>
                <a:gd name="connsiteX524" fmla="*/ 4127 w 10201"/>
                <a:gd name="connsiteY524" fmla="*/ 836 h 10002"/>
                <a:gd name="connsiteX525" fmla="*/ 4772 w 10201"/>
                <a:gd name="connsiteY525" fmla="*/ 724 h 10002"/>
                <a:gd name="connsiteX526" fmla="*/ 4783 w 10201"/>
                <a:gd name="connsiteY526" fmla="*/ 781 h 10002"/>
                <a:gd name="connsiteX527" fmla="*/ 4908 w 10201"/>
                <a:gd name="connsiteY527" fmla="*/ 781 h 10002"/>
                <a:gd name="connsiteX528" fmla="*/ 4908 w 10201"/>
                <a:gd name="connsiteY528" fmla="*/ 724 h 10002"/>
                <a:gd name="connsiteX529" fmla="*/ 4992 w 10201"/>
                <a:gd name="connsiteY529" fmla="*/ 781 h 10002"/>
                <a:gd name="connsiteX530" fmla="*/ 5096 w 10201"/>
                <a:gd name="connsiteY530" fmla="*/ 743 h 10002"/>
                <a:gd name="connsiteX531" fmla="*/ 5158 w 10201"/>
                <a:gd name="connsiteY531" fmla="*/ 781 h 10002"/>
                <a:gd name="connsiteX532" fmla="*/ 5200 w 10201"/>
                <a:gd name="connsiteY532" fmla="*/ 706 h 10002"/>
                <a:gd name="connsiteX533" fmla="*/ 5283 w 10201"/>
                <a:gd name="connsiteY533" fmla="*/ 686 h 10002"/>
                <a:gd name="connsiteX534" fmla="*/ 5283 w 10201"/>
                <a:gd name="connsiteY534" fmla="*/ 743 h 10002"/>
                <a:gd name="connsiteX535" fmla="*/ 5492 w 10201"/>
                <a:gd name="connsiteY535" fmla="*/ 706 h 10002"/>
                <a:gd name="connsiteX536" fmla="*/ 5679 w 10201"/>
                <a:gd name="connsiteY536" fmla="*/ 781 h 10002"/>
                <a:gd name="connsiteX537" fmla="*/ 5824 w 10201"/>
                <a:gd name="connsiteY537" fmla="*/ 761 h 10002"/>
                <a:gd name="connsiteX538" fmla="*/ 6148 w 10201"/>
                <a:gd name="connsiteY538" fmla="*/ 686 h 10002"/>
                <a:gd name="connsiteX539" fmla="*/ 6345 w 10201"/>
                <a:gd name="connsiteY539" fmla="*/ 611 h 10002"/>
                <a:gd name="connsiteX540" fmla="*/ 6522 w 10201"/>
                <a:gd name="connsiteY540" fmla="*/ 649 h 10002"/>
                <a:gd name="connsiteX541" fmla="*/ 6574 w 10201"/>
                <a:gd name="connsiteY541" fmla="*/ 555 h 10002"/>
                <a:gd name="connsiteX542" fmla="*/ 6668 w 10201"/>
                <a:gd name="connsiteY542" fmla="*/ 574 h 10002"/>
                <a:gd name="connsiteX543" fmla="*/ 6741 w 10201"/>
                <a:gd name="connsiteY543" fmla="*/ 498 h 10002"/>
                <a:gd name="connsiteX544" fmla="*/ 6814 w 10201"/>
                <a:gd name="connsiteY544" fmla="*/ 555 h 10002"/>
                <a:gd name="connsiteX545" fmla="*/ 7105 w 10201"/>
                <a:gd name="connsiteY545" fmla="*/ 574 h 10002"/>
                <a:gd name="connsiteX546" fmla="*/ 7251 w 10201"/>
                <a:gd name="connsiteY546" fmla="*/ 574 h 10002"/>
                <a:gd name="connsiteX547" fmla="*/ 7262 w 10201"/>
                <a:gd name="connsiteY547" fmla="*/ 630 h 10002"/>
                <a:gd name="connsiteX548" fmla="*/ 7459 w 10201"/>
                <a:gd name="connsiteY548" fmla="*/ 592 h 10002"/>
                <a:gd name="connsiteX549" fmla="*/ 7470 w 10201"/>
                <a:gd name="connsiteY549" fmla="*/ 517 h 10002"/>
                <a:gd name="connsiteX550" fmla="*/ 7387 w 10201"/>
                <a:gd name="connsiteY550" fmla="*/ 498 h 10002"/>
                <a:gd name="connsiteX551" fmla="*/ 7428 w 10201"/>
                <a:gd name="connsiteY551" fmla="*/ 405 h 10002"/>
                <a:gd name="connsiteX552" fmla="*/ 7501 w 10201"/>
                <a:gd name="connsiteY552" fmla="*/ 348 h 10002"/>
                <a:gd name="connsiteX553" fmla="*/ 7470 w 10201"/>
                <a:gd name="connsiteY553" fmla="*/ 311 h 10002"/>
                <a:gd name="connsiteX554" fmla="*/ 7407 w 10201"/>
                <a:gd name="connsiteY554" fmla="*/ 348 h 10002"/>
                <a:gd name="connsiteX555" fmla="*/ 7376 w 10201"/>
                <a:gd name="connsiteY555" fmla="*/ 311 h 10002"/>
                <a:gd name="connsiteX556" fmla="*/ 7210 w 10201"/>
                <a:gd name="connsiteY556" fmla="*/ 367 h 10002"/>
                <a:gd name="connsiteX557" fmla="*/ 7210 w 10201"/>
                <a:gd name="connsiteY557" fmla="*/ 311 h 10002"/>
                <a:gd name="connsiteX558" fmla="*/ 7199 w 10201"/>
                <a:gd name="connsiteY558" fmla="*/ 311 h 10002"/>
                <a:gd name="connsiteX559" fmla="*/ 6543 w 10201"/>
                <a:gd name="connsiteY559" fmla="*/ 330 h 10002"/>
                <a:gd name="connsiteX560" fmla="*/ 6225 w 10201"/>
                <a:gd name="connsiteY560" fmla="*/ 273 h 10002"/>
                <a:gd name="connsiteX561" fmla="*/ 6637 w 10201"/>
                <a:gd name="connsiteY561" fmla="*/ 198 h 10002"/>
                <a:gd name="connsiteX562" fmla="*/ 6980 w 10201"/>
                <a:gd name="connsiteY562" fmla="*/ 161 h 10002"/>
                <a:gd name="connsiteX563" fmla="*/ 7433 w 10201"/>
                <a:gd name="connsiteY563" fmla="*/ 80 h 10002"/>
                <a:gd name="connsiteX564" fmla="*/ 7698 w 10201"/>
                <a:gd name="connsiteY564" fmla="*/ 10 h 10002"/>
                <a:gd name="connsiteX565" fmla="*/ 7949 w 10201"/>
                <a:gd name="connsiteY565" fmla="*/ 142 h 10002"/>
                <a:gd name="connsiteX566" fmla="*/ 8011 w 10201"/>
                <a:gd name="connsiteY566" fmla="*/ 48 h 10002"/>
                <a:gd name="connsiteX567" fmla="*/ 8136 w 10201"/>
                <a:gd name="connsiteY567" fmla="*/ 29 h 10002"/>
                <a:gd name="connsiteX568" fmla="*/ 8240 w 10201"/>
                <a:gd name="connsiteY568" fmla="*/ 142 h 10002"/>
                <a:gd name="connsiteX569" fmla="*/ 8262 w 10201"/>
                <a:gd name="connsiteY569" fmla="*/ 104 h 10002"/>
                <a:gd name="connsiteX570" fmla="*/ 8293 w 10201"/>
                <a:gd name="connsiteY570" fmla="*/ 254 h 10002"/>
                <a:gd name="connsiteX571" fmla="*/ 8262 w 10201"/>
                <a:gd name="connsiteY571" fmla="*/ 330 h 10002"/>
                <a:gd name="connsiteX572" fmla="*/ 8262 w 10201"/>
                <a:gd name="connsiteY572" fmla="*/ 423 h 10002"/>
                <a:gd name="connsiteX0" fmla="*/ 8262 w 10201"/>
                <a:gd name="connsiteY0" fmla="*/ 423 h 10002"/>
                <a:gd name="connsiteX1" fmla="*/ 8324 w 10201"/>
                <a:gd name="connsiteY1" fmla="*/ 442 h 10002"/>
                <a:gd name="connsiteX2" fmla="*/ 8335 w 10201"/>
                <a:gd name="connsiteY2" fmla="*/ 517 h 10002"/>
                <a:gd name="connsiteX3" fmla="*/ 8303 w 10201"/>
                <a:gd name="connsiteY3" fmla="*/ 592 h 10002"/>
                <a:gd name="connsiteX4" fmla="*/ 8345 w 10201"/>
                <a:gd name="connsiteY4" fmla="*/ 592 h 10002"/>
                <a:gd name="connsiteX5" fmla="*/ 8414 w 10201"/>
                <a:gd name="connsiteY5" fmla="*/ 543 h 10002"/>
                <a:gd name="connsiteX6" fmla="*/ 8303 w 10201"/>
                <a:gd name="connsiteY6" fmla="*/ 706 h 10002"/>
                <a:gd name="connsiteX7" fmla="*/ 8230 w 10201"/>
                <a:gd name="connsiteY7" fmla="*/ 930 h 10002"/>
                <a:gd name="connsiteX8" fmla="*/ 8324 w 10201"/>
                <a:gd name="connsiteY8" fmla="*/ 1005 h 10002"/>
                <a:gd name="connsiteX9" fmla="*/ 8345 w 10201"/>
                <a:gd name="connsiteY9" fmla="*/ 875 h 10002"/>
                <a:gd name="connsiteX10" fmla="*/ 8355 w 10201"/>
                <a:gd name="connsiteY10" fmla="*/ 875 h 10002"/>
                <a:gd name="connsiteX11" fmla="*/ 8355 w 10201"/>
                <a:gd name="connsiteY11" fmla="*/ 893 h 10002"/>
                <a:gd name="connsiteX12" fmla="*/ 8376 w 10201"/>
                <a:gd name="connsiteY12" fmla="*/ 1212 h 10002"/>
                <a:gd name="connsiteX13" fmla="*/ 8355 w 10201"/>
                <a:gd name="connsiteY13" fmla="*/ 1212 h 10002"/>
                <a:gd name="connsiteX14" fmla="*/ 8324 w 10201"/>
                <a:gd name="connsiteY14" fmla="*/ 1231 h 10002"/>
                <a:gd name="connsiteX15" fmla="*/ 8324 w 10201"/>
                <a:gd name="connsiteY15" fmla="*/ 1288 h 10002"/>
                <a:gd name="connsiteX16" fmla="*/ 8084 w 10201"/>
                <a:gd name="connsiteY16" fmla="*/ 1607 h 10002"/>
                <a:gd name="connsiteX17" fmla="*/ 8126 w 10201"/>
                <a:gd name="connsiteY17" fmla="*/ 1607 h 10002"/>
                <a:gd name="connsiteX18" fmla="*/ 8293 w 10201"/>
                <a:gd name="connsiteY18" fmla="*/ 1589 h 10002"/>
                <a:gd name="connsiteX19" fmla="*/ 8293 w 10201"/>
                <a:gd name="connsiteY19" fmla="*/ 1682 h 10002"/>
                <a:gd name="connsiteX20" fmla="*/ 8366 w 10201"/>
                <a:gd name="connsiteY20" fmla="*/ 1776 h 10002"/>
                <a:gd name="connsiteX21" fmla="*/ 8584 w 10201"/>
                <a:gd name="connsiteY21" fmla="*/ 1682 h 10002"/>
                <a:gd name="connsiteX22" fmla="*/ 8636 w 10201"/>
                <a:gd name="connsiteY22" fmla="*/ 1569 h 10002"/>
                <a:gd name="connsiteX23" fmla="*/ 8698 w 10201"/>
                <a:gd name="connsiteY23" fmla="*/ 1589 h 10002"/>
                <a:gd name="connsiteX24" fmla="*/ 8709 w 10201"/>
                <a:gd name="connsiteY24" fmla="*/ 1532 h 10002"/>
                <a:gd name="connsiteX25" fmla="*/ 8855 w 10201"/>
                <a:gd name="connsiteY25" fmla="*/ 1607 h 10002"/>
                <a:gd name="connsiteX26" fmla="*/ 8802 w 10201"/>
                <a:gd name="connsiteY26" fmla="*/ 1982 h 10002"/>
                <a:gd name="connsiteX27" fmla="*/ 8740 w 10201"/>
                <a:gd name="connsiteY27" fmla="*/ 2077 h 10002"/>
                <a:gd name="connsiteX28" fmla="*/ 8740 w 10201"/>
                <a:gd name="connsiteY28" fmla="*/ 2133 h 10002"/>
                <a:gd name="connsiteX29" fmla="*/ 9032 w 10201"/>
                <a:gd name="connsiteY29" fmla="*/ 2208 h 10002"/>
                <a:gd name="connsiteX30" fmla="*/ 9011 w 10201"/>
                <a:gd name="connsiteY30" fmla="*/ 2771 h 10002"/>
                <a:gd name="connsiteX31" fmla="*/ 9011 w 10201"/>
                <a:gd name="connsiteY31" fmla="*/ 2940 h 10002"/>
                <a:gd name="connsiteX32" fmla="*/ 8980 w 10201"/>
                <a:gd name="connsiteY32" fmla="*/ 2959 h 10002"/>
                <a:gd name="connsiteX33" fmla="*/ 8990 w 10201"/>
                <a:gd name="connsiteY33" fmla="*/ 2997 h 10002"/>
                <a:gd name="connsiteX34" fmla="*/ 8970 w 10201"/>
                <a:gd name="connsiteY34" fmla="*/ 3034 h 10002"/>
                <a:gd name="connsiteX35" fmla="*/ 9157 w 10201"/>
                <a:gd name="connsiteY35" fmla="*/ 3016 h 10002"/>
                <a:gd name="connsiteX36" fmla="*/ 9250 w 10201"/>
                <a:gd name="connsiteY36" fmla="*/ 3166 h 10002"/>
                <a:gd name="connsiteX37" fmla="*/ 9386 w 10201"/>
                <a:gd name="connsiteY37" fmla="*/ 3147 h 10002"/>
                <a:gd name="connsiteX38" fmla="*/ 9386 w 10201"/>
                <a:gd name="connsiteY38" fmla="*/ 3166 h 10002"/>
                <a:gd name="connsiteX39" fmla="*/ 9397 w 10201"/>
                <a:gd name="connsiteY39" fmla="*/ 3166 h 10002"/>
                <a:gd name="connsiteX40" fmla="*/ 9407 w 10201"/>
                <a:gd name="connsiteY40" fmla="*/ 3316 h 10002"/>
                <a:gd name="connsiteX41" fmla="*/ 9438 w 10201"/>
                <a:gd name="connsiteY41" fmla="*/ 3298 h 10002"/>
                <a:gd name="connsiteX42" fmla="*/ 9490 w 10201"/>
                <a:gd name="connsiteY42" fmla="*/ 3072 h 10002"/>
                <a:gd name="connsiteX43" fmla="*/ 9542 w 10201"/>
                <a:gd name="connsiteY43" fmla="*/ 3128 h 10002"/>
                <a:gd name="connsiteX44" fmla="*/ 9563 w 10201"/>
                <a:gd name="connsiteY44" fmla="*/ 3054 h 10002"/>
                <a:gd name="connsiteX45" fmla="*/ 9594 w 10201"/>
                <a:gd name="connsiteY45" fmla="*/ 3054 h 10002"/>
                <a:gd name="connsiteX46" fmla="*/ 9625 w 10201"/>
                <a:gd name="connsiteY46" fmla="*/ 3128 h 10002"/>
                <a:gd name="connsiteX47" fmla="*/ 9615 w 10201"/>
                <a:gd name="connsiteY47" fmla="*/ 3241 h 10002"/>
                <a:gd name="connsiteX48" fmla="*/ 9688 w 10201"/>
                <a:gd name="connsiteY48" fmla="*/ 3316 h 10002"/>
                <a:gd name="connsiteX49" fmla="*/ 9688 w 10201"/>
                <a:gd name="connsiteY49" fmla="*/ 3429 h 10002"/>
                <a:gd name="connsiteX50" fmla="*/ 9729 w 10201"/>
                <a:gd name="connsiteY50" fmla="*/ 3485 h 10002"/>
                <a:gd name="connsiteX51" fmla="*/ 9698 w 10201"/>
                <a:gd name="connsiteY51" fmla="*/ 3598 h 10002"/>
                <a:gd name="connsiteX52" fmla="*/ 9709 w 10201"/>
                <a:gd name="connsiteY52" fmla="*/ 3598 h 10002"/>
                <a:gd name="connsiteX53" fmla="*/ 9740 w 10201"/>
                <a:gd name="connsiteY53" fmla="*/ 3579 h 10002"/>
                <a:gd name="connsiteX54" fmla="*/ 9740 w 10201"/>
                <a:gd name="connsiteY54" fmla="*/ 3691 h 10002"/>
                <a:gd name="connsiteX55" fmla="*/ 9709 w 10201"/>
                <a:gd name="connsiteY55" fmla="*/ 3730 h 10002"/>
                <a:gd name="connsiteX56" fmla="*/ 9688 w 10201"/>
                <a:gd name="connsiteY56" fmla="*/ 3691 h 10002"/>
                <a:gd name="connsiteX57" fmla="*/ 9677 w 10201"/>
                <a:gd name="connsiteY57" fmla="*/ 3748 h 10002"/>
                <a:gd name="connsiteX58" fmla="*/ 9646 w 10201"/>
                <a:gd name="connsiteY58" fmla="*/ 3730 h 10002"/>
                <a:gd name="connsiteX59" fmla="*/ 9553 w 10201"/>
                <a:gd name="connsiteY59" fmla="*/ 3955 h 10002"/>
                <a:gd name="connsiteX60" fmla="*/ 9574 w 10201"/>
                <a:gd name="connsiteY60" fmla="*/ 4349 h 10002"/>
                <a:gd name="connsiteX61" fmla="*/ 9438 w 10201"/>
                <a:gd name="connsiteY61" fmla="*/ 4312 h 10002"/>
                <a:gd name="connsiteX62" fmla="*/ 9397 w 10201"/>
                <a:gd name="connsiteY62" fmla="*/ 4387 h 10002"/>
                <a:gd name="connsiteX63" fmla="*/ 9459 w 10201"/>
                <a:gd name="connsiteY63" fmla="*/ 4574 h 10002"/>
                <a:gd name="connsiteX64" fmla="*/ 9522 w 10201"/>
                <a:gd name="connsiteY64" fmla="*/ 4574 h 10002"/>
                <a:gd name="connsiteX65" fmla="*/ 9522 w 10201"/>
                <a:gd name="connsiteY65" fmla="*/ 4593 h 10002"/>
                <a:gd name="connsiteX66" fmla="*/ 9407 w 10201"/>
                <a:gd name="connsiteY66" fmla="*/ 4688 h 10002"/>
                <a:gd name="connsiteX67" fmla="*/ 9397 w 10201"/>
                <a:gd name="connsiteY67" fmla="*/ 4743 h 10002"/>
                <a:gd name="connsiteX68" fmla="*/ 9532 w 10201"/>
                <a:gd name="connsiteY68" fmla="*/ 4912 h 10002"/>
                <a:gd name="connsiteX69" fmla="*/ 9553 w 10201"/>
                <a:gd name="connsiteY69" fmla="*/ 5007 h 10002"/>
                <a:gd name="connsiteX70" fmla="*/ 9688 w 10201"/>
                <a:gd name="connsiteY70" fmla="*/ 5138 h 10002"/>
                <a:gd name="connsiteX71" fmla="*/ 9657 w 10201"/>
                <a:gd name="connsiteY71" fmla="*/ 5496 h 10002"/>
                <a:gd name="connsiteX72" fmla="*/ 9771 w 10201"/>
                <a:gd name="connsiteY72" fmla="*/ 5439 h 10002"/>
                <a:gd name="connsiteX73" fmla="*/ 9771 w 10201"/>
                <a:gd name="connsiteY73" fmla="*/ 5382 h 10002"/>
                <a:gd name="connsiteX74" fmla="*/ 9750 w 10201"/>
                <a:gd name="connsiteY74" fmla="*/ 5326 h 10002"/>
                <a:gd name="connsiteX75" fmla="*/ 9781 w 10201"/>
                <a:gd name="connsiteY75" fmla="*/ 5326 h 10002"/>
                <a:gd name="connsiteX76" fmla="*/ 9865 w 10201"/>
                <a:gd name="connsiteY76" fmla="*/ 5401 h 10002"/>
                <a:gd name="connsiteX77" fmla="*/ 9865 w 10201"/>
                <a:gd name="connsiteY77" fmla="*/ 5476 h 10002"/>
                <a:gd name="connsiteX78" fmla="*/ 10188 w 10201"/>
                <a:gd name="connsiteY78" fmla="*/ 5795 h 10002"/>
                <a:gd name="connsiteX79" fmla="*/ 10177 w 10201"/>
                <a:gd name="connsiteY79" fmla="*/ 6153 h 10002"/>
                <a:gd name="connsiteX80" fmla="*/ 10125 w 10201"/>
                <a:gd name="connsiteY80" fmla="*/ 6058 h 10002"/>
                <a:gd name="connsiteX81" fmla="*/ 9949 w 10201"/>
                <a:gd name="connsiteY81" fmla="*/ 6096 h 10002"/>
                <a:gd name="connsiteX82" fmla="*/ 9563 w 10201"/>
                <a:gd name="connsiteY82" fmla="*/ 6190 h 10002"/>
                <a:gd name="connsiteX83" fmla="*/ 9532 w 10201"/>
                <a:gd name="connsiteY83" fmla="*/ 6528 h 10002"/>
                <a:gd name="connsiteX84" fmla="*/ 9490 w 10201"/>
                <a:gd name="connsiteY84" fmla="*/ 6566 h 10002"/>
                <a:gd name="connsiteX85" fmla="*/ 9490 w 10201"/>
                <a:gd name="connsiteY85" fmla="*/ 6979 h 10002"/>
                <a:gd name="connsiteX86" fmla="*/ 9594 w 10201"/>
                <a:gd name="connsiteY86" fmla="*/ 7016 h 10002"/>
                <a:gd name="connsiteX87" fmla="*/ 9584 w 10201"/>
                <a:gd name="connsiteY87" fmla="*/ 7054 h 10002"/>
                <a:gd name="connsiteX88" fmla="*/ 9438 w 10201"/>
                <a:gd name="connsiteY88" fmla="*/ 7411 h 10002"/>
                <a:gd name="connsiteX89" fmla="*/ 9428 w 10201"/>
                <a:gd name="connsiteY89" fmla="*/ 7674 h 10002"/>
                <a:gd name="connsiteX90" fmla="*/ 9459 w 10201"/>
                <a:gd name="connsiteY90" fmla="*/ 7862 h 10002"/>
                <a:gd name="connsiteX91" fmla="*/ 9407 w 10201"/>
                <a:gd name="connsiteY91" fmla="*/ 7918 h 10002"/>
                <a:gd name="connsiteX92" fmla="*/ 9302 w 10201"/>
                <a:gd name="connsiteY92" fmla="*/ 7730 h 10002"/>
                <a:gd name="connsiteX93" fmla="*/ 9126 w 10201"/>
                <a:gd name="connsiteY93" fmla="*/ 7580 h 10002"/>
                <a:gd name="connsiteX94" fmla="*/ 9126 w 10201"/>
                <a:gd name="connsiteY94" fmla="*/ 7543 h 10002"/>
                <a:gd name="connsiteX95" fmla="*/ 9167 w 10201"/>
                <a:gd name="connsiteY95" fmla="*/ 7543 h 10002"/>
                <a:gd name="connsiteX96" fmla="*/ 9167 w 10201"/>
                <a:gd name="connsiteY96" fmla="*/ 7524 h 10002"/>
                <a:gd name="connsiteX97" fmla="*/ 9146 w 10201"/>
                <a:gd name="connsiteY97" fmla="*/ 7524 h 10002"/>
                <a:gd name="connsiteX98" fmla="*/ 9084 w 10201"/>
                <a:gd name="connsiteY98" fmla="*/ 7543 h 10002"/>
                <a:gd name="connsiteX99" fmla="*/ 9105 w 10201"/>
                <a:gd name="connsiteY99" fmla="*/ 7618 h 10002"/>
                <a:gd name="connsiteX100" fmla="*/ 9063 w 10201"/>
                <a:gd name="connsiteY100" fmla="*/ 7637 h 10002"/>
                <a:gd name="connsiteX101" fmla="*/ 9167 w 10201"/>
                <a:gd name="connsiteY101" fmla="*/ 7918 h 10002"/>
                <a:gd name="connsiteX102" fmla="*/ 9167 w 10201"/>
                <a:gd name="connsiteY102" fmla="*/ 8125 h 10002"/>
                <a:gd name="connsiteX103" fmla="*/ 9105 w 10201"/>
                <a:gd name="connsiteY103" fmla="*/ 8237 h 10002"/>
                <a:gd name="connsiteX104" fmla="*/ 8928 w 10201"/>
                <a:gd name="connsiteY104" fmla="*/ 8219 h 10002"/>
                <a:gd name="connsiteX105" fmla="*/ 8866 w 10201"/>
                <a:gd name="connsiteY105" fmla="*/ 8125 h 10002"/>
                <a:gd name="connsiteX106" fmla="*/ 8802 w 10201"/>
                <a:gd name="connsiteY106" fmla="*/ 8182 h 10002"/>
                <a:gd name="connsiteX107" fmla="*/ 8845 w 10201"/>
                <a:gd name="connsiteY107" fmla="*/ 8575 h 10002"/>
                <a:gd name="connsiteX108" fmla="*/ 8814 w 10201"/>
                <a:gd name="connsiteY108" fmla="*/ 8650 h 10002"/>
                <a:gd name="connsiteX109" fmla="*/ 8615 w 10201"/>
                <a:gd name="connsiteY109" fmla="*/ 8670 h 10002"/>
                <a:gd name="connsiteX110" fmla="*/ 8470 w 10201"/>
                <a:gd name="connsiteY110" fmla="*/ 8237 h 10002"/>
                <a:gd name="connsiteX111" fmla="*/ 8459 w 10201"/>
                <a:gd name="connsiteY111" fmla="*/ 7993 h 10002"/>
                <a:gd name="connsiteX112" fmla="*/ 8418 w 10201"/>
                <a:gd name="connsiteY112" fmla="*/ 7993 h 10002"/>
                <a:gd name="connsiteX113" fmla="*/ 8240 w 10201"/>
                <a:gd name="connsiteY113" fmla="*/ 7993 h 10002"/>
                <a:gd name="connsiteX114" fmla="*/ 8136 w 10201"/>
                <a:gd name="connsiteY114" fmla="*/ 7768 h 10002"/>
                <a:gd name="connsiteX115" fmla="*/ 8042 w 10201"/>
                <a:gd name="connsiteY115" fmla="*/ 7712 h 10002"/>
                <a:gd name="connsiteX116" fmla="*/ 7980 w 10201"/>
                <a:gd name="connsiteY116" fmla="*/ 7787 h 10002"/>
                <a:gd name="connsiteX117" fmla="*/ 7990 w 10201"/>
                <a:gd name="connsiteY117" fmla="*/ 8106 h 10002"/>
                <a:gd name="connsiteX118" fmla="*/ 7949 w 10201"/>
                <a:gd name="connsiteY118" fmla="*/ 8406 h 10002"/>
                <a:gd name="connsiteX119" fmla="*/ 7887 w 10201"/>
                <a:gd name="connsiteY119" fmla="*/ 8426 h 10002"/>
                <a:gd name="connsiteX120" fmla="*/ 7845 w 10201"/>
                <a:gd name="connsiteY120" fmla="*/ 8538 h 10002"/>
                <a:gd name="connsiteX121" fmla="*/ 7835 w 10201"/>
                <a:gd name="connsiteY121" fmla="*/ 8538 h 10002"/>
                <a:gd name="connsiteX122" fmla="*/ 7835 w 10201"/>
                <a:gd name="connsiteY122" fmla="*/ 8481 h 10002"/>
                <a:gd name="connsiteX123" fmla="*/ 7855 w 10201"/>
                <a:gd name="connsiteY123" fmla="*/ 8426 h 10002"/>
                <a:gd name="connsiteX124" fmla="*/ 7678 w 10201"/>
                <a:gd name="connsiteY124" fmla="*/ 8182 h 10002"/>
                <a:gd name="connsiteX125" fmla="*/ 7563 w 10201"/>
                <a:gd name="connsiteY125" fmla="*/ 8087 h 10002"/>
                <a:gd name="connsiteX126" fmla="*/ 7501 w 10201"/>
                <a:gd name="connsiteY126" fmla="*/ 8144 h 10002"/>
                <a:gd name="connsiteX127" fmla="*/ 7470 w 10201"/>
                <a:gd name="connsiteY127" fmla="*/ 8087 h 10002"/>
                <a:gd name="connsiteX128" fmla="*/ 7439 w 10201"/>
                <a:gd name="connsiteY128" fmla="*/ 8219 h 10002"/>
                <a:gd name="connsiteX129" fmla="*/ 7574 w 10201"/>
                <a:gd name="connsiteY129" fmla="*/ 8595 h 10002"/>
                <a:gd name="connsiteX130" fmla="*/ 7418 w 10201"/>
                <a:gd name="connsiteY130" fmla="*/ 8782 h 10002"/>
                <a:gd name="connsiteX131" fmla="*/ 7251 w 10201"/>
                <a:gd name="connsiteY131" fmla="*/ 8707 h 10002"/>
                <a:gd name="connsiteX132" fmla="*/ 7189 w 10201"/>
                <a:gd name="connsiteY132" fmla="*/ 8858 h 10002"/>
                <a:gd name="connsiteX133" fmla="*/ 7115 w 10201"/>
                <a:gd name="connsiteY133" fmla="*/ 8914 h 10002"/>
                <a:gd name="connsiteX134" fmla="*/ 7115 w 10201"/>
                <a:gd name="connsiteY134" fmla="*/ 8839 h 10002"/>
                <a:gd name="connsiteX135" fmla="*/ 6991 w 10201"/>
                <a:gd name="connsiteY135" fmla="*/ 8801 h 10002"/>
                <a:gd name="connsiteX136" fmla="*/ 6907 w 10201"/>
                <a:gd name="connsiteY136" fmla="*/ 8895 h 10002"/>
                <a:gd name="connsiteX137" fmla="*/ 6814 w 10201"/>
                <a:gd name="connsiteY137" fmla="*/ 8914 h 10002"/>
                <a:gd name="connsiteX138" fmla="*/ 6814 w 10201"/>
                <a:gd name="connsiteY138" fmla="*/ 8970 h 10002"/>
                <a:gd name="connsiteX139" fmla="*/ 6751 w 10201"/>
                <a:gd name="connsiteY139" fmla="*/ 8989 h 10002"/>
                <a:gd name="connsiteX140" fmla="*/ 6772 w 10201"/>
                <a:gd name="connsiteY140" fmla="*/ 9026 h 10002"/>
                <a:gd name="connsiteX141" fmla="*/ 6939 w 10201"/>
                <a:gd name="connsiteY141" fmla="*/ 9008 h 10002"/>
                <a:gd name="connsiteX142" fmla="*/ 6939 w 10201"/>
                <a:gd name="connsiteY142" fmla="*/ 8989 h 10002"/>
                <a:gd name="connsiteX143" fmla="*/ 6918 w 10201"/>
                <a:gd name="connsiteY143" fmla="*/ 8951 h 10002"/>
                <a:gd name="connsiteX144" fmla="*/ 6939 w 10201"/>
                <a:gd name="connsiteY144" fmla="*/ 8951 h 10002"/>
                <a:gd name="connsiteX145" fmla="*/ 6991 w 10201"/>
                <a:gd name="connsiteY145" fmla="*/ 8933 h 10002"/>
                <a:gd name="connsiteX146" fmla="*/ 7032 w 10201"/>
                <a:gd name="connsiteY146" fmla="*/ 9064 h 10002"/>
                <a:gd name="connsiteX147" fmla="*/ 7303 w 10201"/>
                <a:gd name="connsiteY147" fmla="*/ 9139 h 10002"/>
                <a:gd name="connsiteX148" fmla="*/ 7303 w 10201"/>
                <a:gd name="connsiteY148" fmla="*/ 9195 h 10002"/>
                <a:gd name="connsiteX149" fmla="*/ 7220 w 10201"/>
                <a:gd name="connsiteY149" fmla="*/ 9590 h 10002"/>
                <a:gd name="connsiteX150" fmla="*/ 7199 w 10201"/>
                <a:gd name="connsiteY150" fmla="*/ 9590 h 10002"/>
                <a:gd name="connsiteX151" fmla="*/ 7179 w 10201"/>
                <a:gd name="connsiteY151" fmla="*/ 9533 h 10002"/>
                <a:gd name="connsiteX152" fmla="*/ 6949 w 10201"/>
                <a:gd name="connsiteY152" fmla="*/ 9496 h 10002"/>
                <a:gd name="connsiteX153" fmla="*/ 6876 w 10201"/>
                <a:gd name="connsiteY153" fmla="*/ 9496 h 10002"/>
                <a:gd name="connsiteX154" fmla="*/ 6793 w 10201"/>
                <a:gd name="connsiteY154" fmla="*/ 9403 h 10002"/>
                <a:gd name="connsiteX155" fmla="*/ 6751 w 10201"/>
                <a:gd name="connsiteY155" fmla="*/ 9440 h 10002"/>
                <a:gd name="connsiteX156" fmla="*/ 6637 w 10201"/>
                <a:gd name="connsiteY156" fmla="*/ 9289 h 10002"/>
                <a:gd name="connsiteX157" fmla="*/ 6627 w 10201"/>
                <a:gd name="connsiteY157" fmla="*/ 9289 h 10002"/>
                <a:gd name="connsiteX158" fmla="*/ 6584 w 10201"/>
                <a:gd name="connsiteY158" fmla="*/ 9289 h 10002"/>
                <a:gd name="connsiteX159" fmla="*/ 6480 w 10201"/>
                <a:gd name="connsiteY159" fmla="*/ 9177 h 10002"/>
                <a:gd name="connsiteX160" fmla="*/ 6449 w 10201"/>
                <a:gd name="connsiteY160" fmla="*/ 9346 h 10002"/>
                <a:gd name="connsiteX161" fmla="*/ 6355 w 10201"/>
                <a:gd name="connsiteY161" fmla="*/ 9515 h 10002"/>
                <a:gd name="connsiteX162" fmla="*/ 6262 w 10201"/>
                <a:gd name="connsiteY162" fmla="*/ 9552 h 10002"/>
                <a:gd name="connsiteX163" fmla="*/ 6262 w 10201"/>
                <a:gd name="connsiteY163" fmla="*/ 9609 h 10002"/>
                <a:gd name="connsiteX164" fmla="*/ 6189 w 10201"/>
                <a:gd name="connsiteY164" fmla="*/ 9740 h 10002"/>
                <a:gd name="connsiteX165" fmla="*/ 6106 w 10201"/>
                <a:gd name="connsiteY165" fmla="*/ 9796 h 10002"/>
                <a:gd name="connsiteX166" fmla="*/ 6001 w 10201"/>
                <a:gd name="connsiteY166" fmla="*/ 9947 h 10002"/>
                <a:gd name="connsiteX167" fmla="*/ 5345 w 10201"/>
                <a:gd name="connsiteY167" fmla="*/ 9796 h 10002"/>
                <a:gd name="connsiteX168" fmla="*/ 5220 w 10201"/>
                <a:gd name="connsiteY168" fmla="*/ 9796 h 10002"/>
                <a:gd name="connsiteX169" fmla="*/ 4992 w 10201"/>
                <a:gd name="connsiteY169" fmla="*/ 9647 h 10002"/>
                <a:gd name="connsiteX170" fmla="*/ 4929 w 10201"/>
                <a:gd name="connsiteY170" fmla="*/ 9515 h 10002"/>
                <a:gd name="connsiteX171" fmla="*/ 4929 w 10201"/>
                <a:gd name="connsiteY171" fmla="*/ 9403 h 10002"/>
                <a:gd name="connsiteX172" fmla="*/ 4866 w 10201"/>
                <a:gd name="connsiteY172" fmla="*/ 9346 h 10002"/>
                <a:gd name="connsiteX173" fmla="*/ 5168 w 10201"/>
                <a:gd name="connsiteY173" fmla="*/ 9214 h 10002"/>
                <a:gd name="connsiteX174" fmla="*/ 5387 w 10201"/>
                <a:gd name="connsiteY174" fmla="*/ 9234 h 10002"/>
                <a:gd name="connsiteX175" fmla="*/ 5741 w 10201"/>
                <a:gd name="connsiteY175" fmla="*/ 9195 h 10002"/>
                <a:gd name="connsiteX176" fmla="*/ 5783 w 10201"/>
                <a:gd name="connsiteY176" fmla="*/ 9102 h 10002"/>
                <a:gd name="connsiteX177" fmla="*/ 5731 w 10201"/>
                <a:gd name="connsiteY177" fmla="*/ 8989 h 10002"/>
                <a:gd name="connsiteX178" fmla="*/ 5533 w 10201"/>
                <a:gd name="connsiteY178" fmla="*/ 8933 h 10002"/>
                <a:gd name="connsiteX179" fmla="*/ 5210 w 10201"/>
                <a:gd name="connsiteY179" fmla="*/ 8745 h 10002"/>
                <a:gd name="connsiteX180" fmla="*/ 4961 w 10201"/>
                <a:gd name="connsiteY180" fmla="*/ 8595 h 10002"/>
                <a:gd name="connsiteX181" fmla="*/ 5085 w 10201"/>
                <a:gd name="connsiteY181" fmla="*/ 8481 h 10002"/>
                <a:gd name="connsiteX182" fmla="*/ 4741 w 10201"/>
                <a:gd name="connsiteY182" fmla="*/ 8275 h 10002"/>
                <a:gd name="connsiteX183" fmla="*/ 4554 w 10201"/>
                <a:gd name="connsiteY183" fmla="*/ 8087 h 10002"/>
                <a:gd name="connsiteX184" fmla="*/ 4356 w 10201"/>
                <a:gd name="connsiteY184" fmla="*/ 8031 h 10002"/>
                <a:gd name="connsiteX185" fmla="*/ 4085 w 10201"/>
                <a:gd name="connsiteY185" fmla="*/ 8013 h 10002"/>
                <a:gd name="connsiteX186" fmla="*/ 3919 w 10201"/>
                <a:gd name="connsiteY186" fmla="*/ 7843 h 10002"/>
                <a:gd name="connsiteX187" fmla="*/ 3741 w 10201"/>
                <a:gd name="connsiteY187" fmla="*/ 7806 h 10002"/>
                <a:gd name="connsiteX188" fmla="*/ 3669 w 10201"/>
                <a:gd name="connsiteY188" fmla="*/ 7598 h 10002"/>
                <a:gd name="connsiteX189" fmla="*/ 3492 w 10201"/>
                <a:gd name="connsiteY189" fmla="*/ 7637 h 10002"/>
                <a:gd name="connsiteX190" fmla="*/ 3440 w 10201"/>
                <a:gd name="connsiteY190" fmla="*/ 7674 h 10002"/>
                <a:gd name="connsiteX191" fmla="*/ 3367 w 10201"/>
                <a:gd name="connsiteY191" fmla="*/ 7674 h 10002"/>
                <a:gd name="connsiteX192" fmla="*/ 3367 w 10201"/>
                <a:gd name="connsiteY192" fmla="*/ 7637 h 10002"/>
                <a:gd name="connsiteX193" fmla="*/ 3398 w 10201"/>
                <a:gd name="connsiteY193" fmla="*/ 7543 h 10002"/>
                <a:gd name="connsiteX194" fmla="*/ 3241 w 10201"/>
                <a:gd name="connsiteY194" fmla="*/ 7505 h 10002"/>
                <a:gd name="connsiteX195" fmla="*/ 3189 w 10201"/>
                <a:gd name="connsiteY195" fmla="*/ 7411 h 10002"/>
                <a:gd name="connsiteX196" fmla="*/ 3085 w 10201"/>
                <a:gd name="connsiteY196" fmla="*/ 7468 h 10002"/>
                <a:gd name="connsiteX197" fmla="*/ 2846 w 10201"/>
                <a:gd name="connsiteY197" fmla="*/ 7449 h 10002"/>
                <a:gd name="connsiteX198" fmla="*/ 2722 w 10201"/>
                <a:gd name="connsiteY198" fmla="*/ 7486 h 10002"/>
                <a:gd name="connsiteX199" fmla="*/ 2669 w 10201"/>
                <a:gd name="connsiteY199" fmla="*/ 7598 h 10002"/>
                <a:gd name="connsiteX200" fmla="*/ 2471 w 10201"/>
                <a:gd name="connsiteY200" fmla="*/ 7637 h 10002"/>
                <a:gd name="connsiteX201" fmla="*/ 2419 w 10201"/>
                <a:gd name="connsiteY201" fmla="*/ 7712 h 10002"/>
                <a:gd name="connsiteX202" fmla="*/ 2137 w 10201"/>
                <a:gd name="connsiteY202" fmla="*/ 7693 h 10002"/>
                <a:gd name="connsiteX203" fmla="*/ 2023 w 10201"/>
                <a:gd name="connsiteY203" fmla="*/ 7561 h 10002"/>
                <a:gd name="connsiteX204" fmla="*/ 1867 w 10201"/>
                <a:gd name="connsiteY204" fmla="*/ 7524 h 10002"/>
                <a:gd name="connsiteX205" fmla="*/ 1919 w 10201"/>
                <a:gd name="connsiteY205" fmla="*/ 7505 h 10002"/>
                <a:gd name="connsiteX206" fmla="*/ 1919 w 10201"/>
                <a:gd name="connsiteY206" fmla="*/ 7486 h 10002"/>
                <a:gd name="connsiteX207" fmla="*/ 1867 w 10201"/>
                <a:gd name="connsiteY207" fmla="*/ 7486 h 10002"/>
                <a:gd name="connsiteX208" fmla="*/ 1753 w 10201"/>
                <a:gd name="connsiteY208" fmla="*/ 7505 h 10002"/>
                <a:gd name="connsiteX209" fmla="*/ 1544 w 10201"/>
                <a:gd name="connsiteY209" fmla="*/ 7429 h 10002"/>
                <a:gd name="connsiteX210" fmla="*/ 1544 w 10201"/>
                <a:gd name="connsiteY210" fmla="*/ 7486 h 10002"/>
                <a:gd name="connsiteX211" fmla="*/ 1492 w 10201"/>
                <a:gd name="connsiteY211" fmla="*/ 7468 h 10002"/>
                <a:gd name="connsiteX212" fmla="*/ 1492 w 10201"/>
                <a:gd name="connsiteY212" fmla="*/ 7411 h 10002"/>
                <a:gd name="connsiteX213" fmla="*/ 1398 w 10201"/>
                <a:gd name="connsiteY213" fmla="*/ 7468 h 10002"/>
                <a:gd name="connsiteX214" fmla="*/ 1378 w 10201"/>
                <a:gd name="connsiteY214" fmla="*/ 7411 h 10002"/>
                <a:gd name="connsiteX215" fmla="*/ 1013 w 10201"/>
                <a:gd name="connsiteY215" fmla="*/ 7429 h 10002"/>
                <a:gd name="connsiteX216" fmla="*/ 836 w 10201"/>
                <a:gd name="connsiteY216" fmla="*/ 7411 h 10002"/>
                <a:gd name="connsiteX217" fmla="*/ 795 w 10201"/>
                <a:gd name="connsiteY217" fmla="*/ 7336 h 10002"/>
                <a:gd name="connsiteX218" fmla="*/ 628 w 10201"/>
                <a:gd name="connsiteY218" fmla="*/ 7354 h 10002"/>
                <a:gd name="connsiteX219" fmla="*/ 597 w 10201"/>
                <a:gd name="connsiteY219" fmla="*/ 7299 h 10002"/>
                <a:gd name="connsiteX220" fmla="*/ 493 w 10201"/>
                <a:gd name="connsiteY220" fmla="*/ 7317 h 10002"/>
                <a:gd name="connsiteX221" fmla="*/ 471 w 10201"/>
                <a:gd name="connsiteY221" fmla="*/ 7242 h 10002"/>
                <a:gd name="connsiteX222" fmla="*/ 378 w 10201"/>
                <a:gd name="connsiteY222" fmla="*/ 7242 h 10002"/>
                <a:gd name="connsiteX223" fmla="*/ 243 w 10201"/>
                <a:gd name="connsiteY223" fmla="*/ 7167 h 10002"/>
                <a:gd name="connsiteX224" fmla="*/ 0 w 10201"/>
                <a:gd name="connsiteY224" fmla="*/ 7050 h 10002"/>
                <a:gd name="connsiteX225" fmla="*/ 357 w 10201"/>
                <a:gd name="connsiteY225" fmla="*/ 7054 h 10002"/>
                <a:gd name="connsiteX226" fmla="*/ 576 w 10201"/>
                <a:gd name="connsiteY226" fmla="*/ 7092 h 10002"/>
                <a:gd name="connsiteX227" fmla="*/ 940 w 10201"/>
                <a:gd name="connsiteY227" fmla="*/ 7167 h 10002"/>
                <a:gd name="connsiteX228" fmla="*/ 950 w 10201"/>
                <a:gd name="connsiteY228" fmla="*/ 7092 h 10002"/>
                <a:gd name="connsiteX229" fmla="*/ 888 w 10201"/>
                <a:gd name="connsiteY229" fmla="*/ 6998 h 10002"/>
                <a:gd name="connsiteX230" fmla="*/ 898 w 10201"/>
                <a:gd name="connsiteY230" fmla="*/ 6998 h 10002"/>
                <a:gd name="connsiteX231" fmla="*/ 898 w 10201"/>
                <a:gd name="connsiteY231" fmla="*/ 6979 h 10002"/>
                <a:gd name="connsiteX232" fmla="*/ 1002 w 10201"/>
                <a:gd name="connsiteY232" fmla="*/ 7016 h 10002"/>
                <a:gd name="connsiteX233" fmla="*/ 1002 w 10201"/>
                <a:gd name="connsiteY233" fmla="*/ 6941 h 10002"/>
                <a:gd name="connsiteX234" fmla="*/ 940 w 10201"/>
                <a:gd name="connsiteY234" fmla="*/ 6923 h 10002"/>
                <a:gd name="connsiteX235" fmla="*/ 940 w 10201"/>
                <a:gd name="connsiteY235" fmla="*/ 6847 h 10002"/>
                <a:gd name="connsiteX236" fmla="*/ 961 w 10201"/>
                <a:gd name="connsiteY236" fmla="*/ 6847 h 10002"/>
                <a:gd name="connsiteX237" fmla="*/ 1013 w 10201"/>
                <a:gd name="connsiteY237" fmla="*/ 6885 h 10002"/>
                <a:gd name="connsiteX238" fmla="*/ 1013 w 10201"/>
                <a:gd name="connsiteY238" fmla="*/ 6847 h 10002"/>
                <a:gd name="connsiteX239" fmla="*/ 1149 w 10201"/>
                <a:gd name="connsiteY239" fmla="*/ 6716 h 10002"/>
                <a:gd name="connsiteX240" fmla="*/ 1305 w 10201"/>
                <a:gd name="connsiteY240" fmla="*/ 6678 h 10002"/>
                <a:gd name="connsiteX241" fmla="*/ 1305 w 10201"/>
                <a:gd name="connsiteY241" fmla="*/ 6660 h 10002"/>
                <a:gd name="connsiteX242" fmla="*/ 1128 w 10201"/>
                <a:gd name="connsiteY242" fmla="*/ 6660 h 10002"/>
                <a:gd name="connsiteX243" fmla="*/ 1128 w 10201"/>
                <a:gd name="connsiteY243" fmla="*/ 6641 h 10002"/>
                <a:gd name="connsiteX244" fmla="*/ 1159 w 10201"/>
                <a:gd name="connsiteY244" fmla="*/ 6585 h 10002"/>
                <a:gd name="connsiteX245" fmla="*/ 1211 w 10201"/>
                <a:gd name="connsiteY245" fmla="*/ 6603 h 10002"/>
                <a:gd name="connsiteX246" fmla="*/ 1243 w 10201"/>
                <a:gd name="connsiteY246" fmla="*/ 6566 h 10002"/>
                <a:gd name="connsiteX247" fmla="*/ 1243 w 10201"/>
                <a:gd name="connsiteY247" fmla="*/ 6548 h 10002"/>
                <a:gd name="connsiteX248" fmla="*/ 1191 w 10201"/>
                <a:gd name="connsiteY248" fmla="*/ 6472 h 10002"/>
                <a:gd name="connsiteX249" fmla="*/ 1222 w 10201"/>
                <a:gd name="connsiteY249" fmla="*/ 6472 h 10002"/>
                <a:gd name="connsiteX250" fmla="*/ 1243 w 10201"/>
                <a:gd name="connsiteY250" fmla="*/ 6491 h 10002"/>
                <a:gd name="connsiteX251" fmla="*/ 1253 w 10201"/>
                <a:gd name="connsiteY251" fmla="*/ 6434 h 10002"/>
                <a:gd name="connsiteX252" fmla="*/ 1201 w 10201"/>
                <a:gd name="connsiteY252" fmla="*/ 6378 h 10002"/>
                <a:gd name="connsiteX253" fmla="*/ 1191 w 10201"/>
                <a:gd name="connsiteY253" fmla="*/ 6416 h 10002"/>
                <a:gd name="connsiteX254" fmla="*/ 1191 w 10201"/>
                <a:gd name="connsiteY254" fmla="*/ 6378 h 10002"/>
                <a:gd name="connsiteX255" fmla="*/ 1180 w 10201"/>
                <a:gd name="connsiteY255" fmla="*/ 6378 h 10002"/>
                <a:gd name="connsiteX256" fmla="*/ 1180 w 10201"/>
                <a:gd name="connsiteY256" fmla="*/ 6359 h 10002"/>
                <a:gd name="connsiteX257" fmla="*/ 1253 w 10201"/>
                <a:gd name="connsiteY257" fmla="*/ 6322 h 10002"/>
                <a:gd name="connsiteX258" fmla="*/ 1253 w 10201"/>
                <a:gd name="connsiteY258" fmla="*/ 6302 h 10002"/>
                <a:gd name="connsiteX259" fmla="*/ 1139 w 10201"/>
                <a:gd name="connsiteY259" fmla="*/ 6228 h 10002"/>
                <a:gd name="connsiteX260" fmla="*/ 1118 w 10201"/>
                <a:gd name="connsiteY260" fmla="*/ 6284 h 10002"/>
                <a:gd name="connsiteX261" fmla="*/ 1045 w 10201"/>
                <a:gd name="connsiteY261" fmla="*/ 6228 h 10002"/>
                <a:gd name="connsiteX262" fmla="*/ 1076 w 10201"/>
                <a:gd name="connsiteY262" fmla="*/ 6190 h 10002"/>
                <a:gd name="connsiteX263" fmla="*/ 1035 w 10201"/>
                <a:gd name="connsiteY263" fmla="*/ 6190 h 10002"/>
                <a:gd name="connsiteX264" fmla="*/ 909 w 10201"/>
                <a:gd name="connsiteY264" fmla="*/ 6247 h 10002"/>
                <a:gd name="connsiteX265" fmla="*/ 909 w 10201"/>
                <a:gd name="connsiteY265" fmla="*/ 6190 h 10002"/>
                <a:gd name="connsiteX266" fmla="*/ 961 w 10201"/>
                <a:gd name="connsiteY266" fmla="*/ 6040 h 10002"/>
                <a:gd name="connsiteX267" fmla="*/ 940 w 10201"/>
                <a:gd name="connsiteY267" fmla="*/ 6002 h 10002"/>
                <a:gd name="connsiteX268" fmla="*/ 961 w 10201"/>
                <a:gd name="connsiteY268" fmla="*/ 6002 h 10002"/>
                <a:gd name="connsiteX269" fmla="*/ 1055 w 10201"/>
                <a:gd name="connsiteY269" fmla="*/ 5964 h 10002"/>
                <a:gd name="connsiteX270" fmla="*/ 1087 w 10201"/>
                <a:gd name="connsiteY270" fmla="*/ 5909 h 10002"/>
                <a:gd name="connsiteX271" fmla="*/ 1066 w 10201"/>
                <a:gd name="connsiteY271" fmla="*/ 5852 h 10002"/>
                <a:gd name="connsiteX272" fmla="*/ 1139 w 10201"/>
                <a:gd name="connsiteY272" fmla="*/ 5833 h 10002"/>
                <a:gd name="connsiteX273" fmla="*/ 1139 w 10201"/>
                <a:gd name="connsiteY273" fmla="*/ 5909 h 10002"/>
                <a:gd name="connsiteX274" fmla="*/ 1263 w 10201"/>
                <a:gd name="connsiteY274" fmla="*/ 5909 h 10002"/>
                <a:gd name="connsiteX275" fmla="*/ 1388 w 10201"/>
                <a:gd name="connsiteY275" fmla="*/ 5683 h 10002"/>
                <a:gd name="connsiteX276" fmla="*/ 1586 w 10201"/>
                <a:gd name="connsiteY276" fmla="*/ 5740 h 10002"/>
                <a:gd name="connsiteX277" fmla="*/ 1586 w 10201"/>
                <a:gd name="connsiteY277" fmla="*/ 5758 h 10002"/>
                <a:gd name="connsiteX278" fmla="*/ 1575 w 10201"/>
                <a:gd name="connsiteY278" fmla="*/ 5814 h 10002"/>
                <a:gd name="connsiteX279" fmla="*/ 1554 w 10201"/>
                <a:gd name="connsiteY279" fmla="*/ 5852 h 10002"/>
                <a:gd name="connsiteX280" fmla="*/ 1440 w 10201"/>
                <a:gd name="connsiteY280" fmla="*/ 5889 h 10002"/>
                <a:gd name="connsiteX281" fmla="*/ 1430 w 10201"/>
                <a:gd name="connsiteY281" fmla="*/ 6040 h 10002"/>
                <a:gd name="connsiteX282" fmla="*/ 1450 w 10201"/>
                <a:gd name="connsiteY282" fmla="*/ 6058 h 10002"/>
                <a:gd name="connsiteX283" fmla="*/ 1680 w 10201"/>
                <a:gd name="connsiteY283" fmla="*/ 6265 h 10002"/>
                <a:gd name="connsiteX284" fmla="*/ 1711 w 10201"/>
                <a:gd name="connsiteY284" fmla="*/ 6265 h 10002"/>
                <a:gd name="connsiteX285" fmla="*/ 1784 w 10201"/>
                <a:gd name="connsiteY285" fmla="*/ 6792 h 10002"/>
                <a:gd name="connsiteX286" fmla="*/ 1982 w 10201"/>
                <a:gd name="connsiteY286" fmla="*/ 6585 h 10002"/>
                <a:gd name="connsiteX287" fmla="*/ 1982 w 10201"/>
                <a:gd name="connsiteY287" fmla="*/ 6528 h 10002"/>
                <a:gd name="connsiteX288" fmla="*/ 1909 w 10201"/>
                <a:gd name="connsiteY288" fmla="*/ 6528 h 10002"/>
                <a:gd name="connsiteX289" fmla="*/ 1878 w 10201"/>
                <a:gd name="connsiteY289" fmla="*/ 6453 h 10002"/>
                <a:gd name="connsiteX290" fmla="*/ 1878 w 10201"/>
                <a:gd name="connsiteY290" fmla="*/ 6416 h 10002"/>
                <a:gd name="connsiteX291" fmla="*/ 1888 w 10201"/>
                <a:gd name="connsiteY291" fmla="*/ 6416 h 10002"/>
                <a:gd name="connsiteX292" fmla="*/ 1888 w 10201"/>
                <a:gd name="connsiteY292" fmla="*/ 6397 h 10002"/>
                <a:gd name="connsiteX293" fmla="*/ 2023 w 10201"/>
                <a:gd name="connsiteY293" fmla="*/ 6322 h 10002"/>
                <a:gd name="connsiteX294" fmla="*/ 2002 w 10201"/>
                <a:gd name="connsiteY294" fmla="*/ 6302 h 10002"/>
                <a:gd name="connsiteX295" fmla="*/ 1867 w 10201"/>
                <a:gd name="connsiteY295" fmla="*/ 6265 h 10002"/>
                <a:gd name="connsiteX296" fmla="*/ 1867 w 10201"/>
                <a:gd name="connsiteY296" fmla="*/ 6209 h 10002"/>
                <a:gd name="connsiteX297" fmla="*/ 1815 w 10201"/>
                <a:gd name="connsiteY297" fmla="*/ 6190 h 10002"/>
                <a:gd name="connsiteX298" fmla="*/ 1815 w 10201"/>
                <a:gd name="connsiteY298" fmla="*/ 6190 h 10002"/>
                <a:gd name="connsiteX299" fmla="*/ 1836 w 10201"/>
                <a:gd name="connsiteY299" fmla="*/ 6133 h 10002"/>
                <a:gd name="connsiteX300" fmla="*/ 1753 w 10201"/>
                <a:gd name="connsiteY300" fmla="*/ 6040 h 10002"/>
                <a:gd name="connsiteX301" fmla="*/ 1534 w 10201"/>
                <a:gd name="connsiteY301" fmla="*/ 5984 h 10002"/>
                <a:gd name="connsiteX302" fmla="*/ 1701 w 10201"/>
                <a:gd name="connsiteY302" fmla="*/ 5964 h 10002"/>
                <a:gd name="connsiteX303" fmla="*/ 1722 w 10201"/>
                <a:gd name="connsiteY303" fmla="*/ 5871 h 10002"/>
                <a:gd name="connsiteX304" fmla="*/ 1659 w 10201"/>
                <a:gd name="connsiteY304" fmla="*/ 5740 h 10002"/>
                <a:gd name="connsiteX305" fmla="*/ 1680 w 10201"/>
                <a:gd name="connsiteY305" fmla="*/ 5740 h 10002"/>
                <a:gd name="connsiteX306" fmla="*/ 2023 w 10201"/>
                <a:gd name="connsiteY306" fmla="*/ 5777 h 10002"/>
                <a:gd name="connsiteX307" fmla="*/ 2117 w 10201"/>
                <a:gd name="connsiteY307" fmla="*/ 5665 h 10002"/>
                <a:gd name="connsiteX308" fmla="*/ 2190 w 10201"/>
                <a:gd name="connsiteY308" fmla="*/ 5645 h 10002"/>
                <a:gd name="connsiteX309" fmla="*/ 2117 w 10201"/>
                <a:gd name="connsiteY309" fmla="*/ 5608 h 10002"/>
                <a:gd name="connsiteX310" fmla="*/ 1815 w 10201"/>
                <a:gd name="connsiteY310" fmla="*/ 5720 h 10002"/>
                <a:gd name="connsiteX311" fmla="*/ 1784 w 10201"/>
                <a:gd name="connsiteY311" fmla="*/ 5665 h 10002"/>
                <a:gd name="connsiteX312" fmla="*/ 1805 w 10201"/>
                <a:gd name="connsiteY312" fmla="*/ 5608 h 10002"/>
                <a:gd name="connsiteX313" fmla="*/ 1774 w 10201"/>
                <a:gd name="connsiteY313" fmla="*/ 5514 h 10002"/>
                <a:gd name="connsiteX314" fmla="*/ 1701 w 10201"/>
                <a:gd name="connsiteY314" fmla="*/ 5533 h 10002"/>
                <a:gd name="connsiteX315" fmla="*/ 1458 w 10201"/>
                <a:gd name="connsiteY315" fmla="*/ 5302 h 10002"/>
                <a:gd name="connsiteX316" fmla="*/ 1742 w 10201"/>
                <a:gd name="connsiteY316" fmla="*/ 5288 h 10002"/>
                <a:gd name="connsiteX317" fmla="*/ 2085 w 10201"/>
                <a:gd name="connsiteY317" fmla="*/ 5288 h 10002"/>
                <a:gd name="connsiteX318" fmla="*/ 2190 w 10201"/>
                <a:gd name="connsiteY318" fmla="*/ 5119 h 10002"/>
                <a:gd name="connsiteX319" fmla="*/ 2190 w 10201"/>
                <a:gd name="connsiteY319" fmla="*/ 5063 h 10002"/>
                <a:gd name="connsiteX320" fmla="*/ 2253 w 10201"/>
                <a:gd name="connsiteY320" fmla="*/ 5044 h 10002"/>
                <a:gd name="connsiteX321" fmla="*/ 2284 w 10201"/>
                <a:gd name="connsiteY321" fmla="*/ 5176 h 10002"/>
                <a:gd name="connsiteX322" fmla="*/ 2722 w 10201"/>
                <a:gd name="connsiteY322" fmla="*/ 5195 h 10002"/>
                <a:gd name="connsiteX323" fmla="*/ 2700 w 10201"/>
                <a:gd name="connsiteY323" fmla="*/ 5288 h 10002"/>
                <a:gd name="connsiteX324" fmla="*/ 2732 w 10201"/>
                <a:gd name="connsiteY324" fmla="*/ 5288 h 10002"/>
                <a:gd name="connsiteX325" fmla="*/ 2784 w 10201"/>
                <a:gd name="connsiteY325" fmla="*/ 5251 h 10002"/>
                <a:gd name="connsiteX326" fmla="*/ 2784 w 10201"/>
                <a:gd name="connsiteY326" fmla="*/ 5270 h 10002"/>
                <a:gd name="connsiteX327" fmla="*/ 2763 w 10201"/>
                <a:gd name="connsiteY327" fmla="*/ 5288 h 10002"/>
                <a:gd name="connsiteX328" fmla="*/ 2826 w 10201"/>
                <a:gd name="connsiteY328" fmla="*/ 5288 h 10002"/>
                <a:gd name="connsiteX329" fmla="*/ 2929 w 10201"/>
                <a:gd name="connsiteY329" fmla="*/ 5288 h 10002"/>
                <a:gd name="connsiteX330" fmla="*/ 2929 w 10201"/>
                <a:gd name="connsiteY330" fmla="*/ 5364 h 10002"/>
                <a:gd name="connsiteX331" fmla="*/ 2950 w 10201"/>
                <a:gd name="connsiteY331" fmla="*/ 5364 h 10002"/>
                <a:gd name="connsiteX332" fmla="*/ 3023 w 10201"/>
                <a:gd name="connsiteY332" fmla="*/ 5288 h 10002"/>
                <a:gd name="connsiteX333" fmla="*/ 3023 w 10201"/>
                <a:gd name="connsiteY333" fmla="*/ 5213 h 10002"/>
                <a:gd name="connsiteX334" fmla="*/ 3085 w 10201"/>
                <a:gd name="connsiteY334" fmla="*/ 5213 h 10002"/>
                <a:gd name="connsiteX335" fmla="*/ 3117 w 10201"/>
                <a:gd name="connsiteY335" fmla="*/ 5270 h 10002"/>
                <a:gd name="connsiteX336" fmla="*/ 3117 w 10201"/>
                <a:gd name="connsiteY336" fmla="*/ 5401 h 10002"/>
                <a:gd name="connsiteX337" fmla="*/ 3231 w 10201"/>
                <a:gd name="connsiteY337" fmla="*/ 5401 h 10002"/>
                <a:gd name="connsiteX338" fmla="*/ 3241 w 10201"/>
                <a:gd name="connsiteY338" fmla="*/ 5307 h 10002"/>
                <a:gd name="connsiteX339" fmla="*/ 3241 w 10201"/>
                <a:gd name="connsiteY339" fmla="*/ 5288 h 10002"/>
                <a:gd name="connsiteX340" fmla="*/ 3241 w 10201"/>
                <a:gd name="connsiteY340" fmla="*/ 5288 h 10002"/>
                <a:gd name="connsiteX341" fmla="*/ 3346 w 10201"/>
                <a:gd name="connsiteY341" fmla="*/ 5307 h 10002"/>
                <a:gd name="connsiteX342" fmla="*/ 3367 w 10201"/>
                <a:gd name="connsiteY342" fmla="*/ 5213 h 10002"/>
                <a:gd name="connsiteX343" fmla="*/ 3471 w 10201"/>
                <a:gd name="connsiteY343" fmla="*/ 5251 h 10002"/>
                <a:gd name="connsiteX344" fmla="*/ 3471 w 10201"/>
                <a:gd name="connsiteY344" fmla="*/ 5195 h 10002"/>
                <a:gd name="connsiteX345" fmla="*/ 3648 w 10201"/>
                <a:gd name="connsiteY345" fmla="*/ 5270 h 10002"/>
                <a:gd name="connsiteX346" fmla="*/ 3648 w 10201"/>
                <a:gd name="connsiteY346" fmla="*/ 5195 h 10002"/>
                <a:gd name="connsiteX347" fmla="*/ 3689 w 10201"/>
                <a:gd name="connsiteY347" fmla="*/ 5195 h 10002"/>
                <a:gd name="connsiteX348" fmla="*/ 3689 w 10201"/>
                <a:gd name="connsiteY348" fmla="*/ 5270 h 10002"/>
                <a:gd name="connsiteX349" fmla="*/ 3710 w 10201"/>
                <a:gd name="connsiteY349" fmla="*/ 5270 h 10002"/>
                <a:gd name="connsiteX350" fmla="*/ 3710 w 10201"/>
                <a:gd name="connsiteY350" fmla="*/ 5251 h 10002"/>
                <a:gd name="connsiteX351" fmla="*/ 3721 w 10201"/>
                <a:gd name="connsiteY351" fmla="*/ 5119 h 10002"/>
                <a:gd name="connsiteX352" fmla="*/ 3731 w 10201"/>
                <a:gd name="connsiteY352" fmla="*/ 5119 h 10002"/>
                <a:gd name="connsiteX353" fmla="*/ 3741 w 10201"/>
                <a:gd name="connsiteY353" fmla="*/ 5195 h 10002"/>
                <a:gd name="connsiteX354" fmla="*/ 3825 w 10201"/>
                <a:gd name="connsiteY354" fmla="*/ 5119 h 10002"/>
                <a:gd name="connsiteX355" fmla="*/ 3825 w 10201"/>
                <a:gd name="connsiteY355" fmla="*/ 5157 h 10002"/>
                <a:gd name="connsiteX356" fmla="*/ 3898 w 10201"/>
                <a:gd name="connsiteY356" fmla="*/ 5119 h 10002"/>
                <a:gd name="connsiteX357" fmla="*/ 3898 w 10201"/>
                <a:gd name="connsiteY357" fmla="*/ 5101 h 10002"/>
                <a:gd name="connsiteX358" fmla="*/ 3877 w 10201"/>
                <a:gd name="connsiteY358" fmla="*/ 5063 h 10002"/>
                <a:gd name="connsiteX359" fmla="*/ 3909 w 10201"/>
                <a:gd name="connsiteY359" fmla="*/ 5063 h 10002"/>
                <a:gd name="connsiteX360" fmla="*/ 3950 w 10201"/>
                <a:gd name="connsiteY360" fmla="*/ 5101 h 10002"/>
                <a:gd name="connsiteX361" fmla="*/ 3950 w 10201"/>
                <a:gd name="connsiteY361" fmla="*/ 5063 h 10002"/>
                <a:gd name="connsiteX362" fmla="*/ 3929 w 10201"/>
                <a:gd name="connsiteY362" fmla="*/ 5007 h 10002"/>
                <a:gd name="connsiteX363" fmla="*/ 4033 w 10201"/>
                <a:gd name="connsiteY363" fmla="*/ 4951 h 10002"/>
                <a:gd name="connsiteX364" fmla="*/ 4033 w 10201"/>
                <a:gd name="connsiteY364" fmla="*/ 4932 h 10002"/>
                <a:gd name="connsiteX365" fmla="*/ 3857 w 10201"/>
                <a:gd name="connsiteY365" fmla="*/ 4912 h 10002"/>
                <a:gd name="connsiteX366" fmla="*/ 3867 w 10201"/>
                <a:gd name="connsiteY366" fmla="*/ 5026 h 10002"/>
                <a:gd name="connsiteX367" fmla="*/ 3857 w 10201"/>
                <a:gd name="connsiteY367" fmla="*/ 5026 h 10002"/>
                <a:gd name="connsiteX368" fmla="*/ 3658 w 10201"/>
                <a:gd name="connsiteY368" fmla="*/ 4912 h 10002"/>
                <a:gd name="connsiteX369" fmla="*/ 3658 w 10201"/>
                <a:gd name="connsiteY369" fmla="*/ 4932 h 10002"/>
                <a:gd name="connsiteX370" fmla="*/ 3669 w 10201"/>
                <a:gd name="connsiteY370" fmla="*/ 4932 h 10002"/>
                <a:gd name="connsiteX371" fmla="*/ 3648 w 10201"/>
                <a:gd name="connsiteY371" fmla="*/ 4951 h 10002"/>
                <a:gd name="connsiteX372" fmla="*/ 3596 w 10201"/>
                <a:gd name="connsiteY372" fmla="*/ 4875 h 10002"/>
                <a:gd name="connsiteX373" fmla="*/ 3585 w 10201"/>
                <a:gd name="connsiteY373" fmla="*/ 4837 h 10002"/>
                <a:gd name="connsiteX374" fmla="*/ 3700 w 10201"/>
                <a:gd name="connsiteY374" fmla="*/ 4819 h 10002"/>
                <a:gd name="connsiteX375" fmla="*/ 3700 w 10201"/>
                <a:gd name="connsiteY375" fmla="*/ 4668 h 10002"/>
                <a:gd name="connsiteX376" fmla="*/ 3679 w 10201"/>
                <a:gd name="connsiteY376" fmla="*/ 4668 h 10002"/>
                <a:gd name="connsiteX377" fmla="*/ 3554 w 10201"/>
                <a:gd name="connsiteY377" fmla="*/ 4800 h 10002"/>
                <a:gd name="connsiteX378" fmla="*/ 3533 w 10201"/>
                <a:gd name="connsiteY378" fmla="*/ 4782 h 10002"/>
                <a:gd name="connsiteX379" fmla="*/ 3533 w 10201"/>
                <a:gd name="connsiteY379" fmla="*/ 4706 h 10002"/>
                <a:gd name="connsiteX380" fmla="*/ 3523 w 10201"/>
                <a:gd name="connsiteY380" fmla="*/ 4650 h 10002"/>
                <a:gd name="connsiteX381" fmla="*/ 3450 w 10201"/>
                <a:gd name="connsiteY381" fmla="*/ 4650 h 10002"/>
                <a:gd name="connsiteX382" fmla="*/ 3440 w 10201"/>
                <a:gd name="connsiteY382" fmla="*/ 4593 h 10002"/>
                <a:gd name="connsiteX383" fmla="*/ 3450 w 10201"/>
                <a:gd name="connsiteY383" fmla="*/ 4593 h 10002"/>
                <a:gd name="connsiteX384" fmla="*/ 3450 w 10201"/>
                <a:gd name="connsiteY384" fmla="*/ 4574 h 10002"/>
                <a:gd name="connsiteX385" fmla="*/ 3627 w 10201"/>
                <a:gd name="connsiteY385" fmla="*/ 4481 h 10002"/>
                <a:gd name="connsiteX386" fmla="*/ 3565 w 10201"/>
                <a:gd name="connsiteY386" fmla="*/ 4481 h 10002"/>
                <a:gd name="connsiteX387" fmla="*/ 3544 w 10201"/>
                <a:gd name="connsiteY387" fmla="*/ 4481 h 10002"/>
                <a:gd name="connsiteX388" fmla="*/ 3533 w 10201"/>
                <a:gd name="connsiteY388" fmla="*/ 4481 h 10002"/>
                <a:gd name="connsiteX389" fmla="*/ 3533 w 10201"/>
                <a:gd name="connsiteY389" fmla="*/ 4462 h 10002"/>
                <a:gd name="connsiteX390" fmla="*/ 3637 w 10201"/>
                <a:gd name="connsiteY390" fmla="*/ 4387 h 10002"/>
                <a:gd name="connsiteX391" fmla="*/ 3637 w 10201"/>
                <a:gd name="connsiteY391" fmla="*/ 4387 h 10002"/>
                <a:gd name="connsiteX392" fmla="*/ 3606 w 10201"/>
                <a:gd name="connsiteY392" fmla="*/ 4387 h 10002"/>
                <a:gd name="connsiteX393" fmla="*/ 3585 w 10201"/>
                <a:gd name="connsiteY393" fmla="*/ 4405 h 10002"/>
                <a:gd name="connsiteX394" fmla="*/ 3575 w 10201"/>
                <a:gd name="connsiteY394" fmla="*/ 4368 h 10002"/>
                <a:gd name="connsiteX395" fmla="*/ 3409 w 10201"/>
                <a:gd name="connsiteY395" fmla="*/ 4312 h 10002"/>
                <a:gd name="connsiteX396" fmla="*/ 3357 w 10201"/>
                <a:gd name="connsiteY396" fmla="*/ 4199 h 10002"/>
                <a:gd name="connsiteX397" fmla="*/ 3315 w 10201"/>
                <a:gd name="connsiteY397" fmla="*/ 4255 h 10002"/>
                <a:gd name="connsiteX398" fmla="*/ 3231 w 10201"/>
                <a:gd name="connsiteY398" fmla="*/ 4218 h 10002"/>
                <a:gd name="connsiteX399" fmla="*/ 3085 w 10201"/>
                <a:gd name="connsiteY399" fmla="*/ 4199 h 10002"/>
                <a:gd name="connsiteX400" fmla="*/ 3033 w 10201"/>
                <a:gd name="connsiteY400" fmla="*/ 4237 h 10002"/>
                <a:gd name="connsiteX401" fmla="*/ 2981 w 10201"/>
                <a:gd name="connsiteY401" fmla="*/ 4180 h 10002"/>
                <a:gd name="connsiteX402" fmla="*/ 2909 w 10201"/>
                <a:gd name="connsiteY402" fmla="*/ 4237 h 10002"/>
                <a:gd name="connsiteX403" fmla="*/ 2878 w 10201"/>
                <a:gd name="connsiteY403" fmla="*/ 4180 h 10002"/>
                <a:gd name="connsiteX404" fmla="*/ 2794 w 10201"/>
                <a:gd name="connsiteY404" fmla="*/ 4330 h 10002"/>
                <a:gd name="connsiteX405" fmla="*/ 2596 w 10201"/>
                <a:gd name="connsiteY405" fmla="*/ 4255 h 10002"/>
                <a:gd name="connsiteX406" fmla="*/ 2596 w 10201"/>
                <a:gd name="connsiteY406" fmla="*/ 4218 h 10002"/>
                <a:gd name="connsiteX407" fmla="*/ 2617 w 10201"/>
                <a:gd name="connsiteY407" fmla="*/ 4180 h 10002"/>
                <a:gd name="connsiteX408" fmla="*/ 2544 w 10201"/>
                <a:gd name="connsiteY408" fmla="*/ 4180 h 10002"/>
                <a:gd name="connsiteX409" fmla="*/ 2346 w 10201"/>
                <a:gd name="connsiteY409" fmla="*/ 4275 h 10002"/>
                <a:gd name="connsiteX410" fmla="*/ 2346 w 10201"/>
                <a:gd name="connsiteY410" fmla="*/ 4255 h 10002"/>
                <a:gd name="connsiteX411" fmla="*/ 2367 w 10201"/>
                <a:gd name="connsiteY411" fmla="*/ 4218 h 10002"/>
                <a:gd name="connsiteX412" fmla="*/ 2253 w 10201"/>
                <a:gd name="connsiteY412" fmla="*/ 4218 h 10002"/>
                <a:gd name="connsiteX413" fmla="*/ 2170 w 10201"/>
                <a:gd name="connsiteY413" fmla="*/ 4143 h 10002"/>
                <a:gd name="connsiteX414" fmla="*/ 2044 w 10201"/>
                <a:gd name="connsiteY414" fmla="*/ 4124 h 10002"/>
                <a:gd name="connsiteX415" fmla="*/ 2065 w 10201"/>
                <a:gd name="connsiteY415" fmla="*/ 4124 h 10002"/>
                <a:gd name="connsiteX416" fmla="*/ 2096 w 10201"/>
                <a:gd name="connsiteY416" fmla="*/ 4086 h 10002"/>
                <a:gd name="connsiteX417" fmla="*/ 2085 w 10201"/>
                <a:gd name="connsiteY417" fmla="*/ 4049 h 10002"/>
                <a:gd name="connsiteX418" fmla="*/ 2002 w 10201"/>
                <a:gd name="connsiteY418" fmla="*/ 3992 h 10002"/>
                <a:gd name="connsiteX419" fmla="*/ 1909 w 10201"/>
                <a:gd name="connsiteY419" fmla="*/ 4030 h 10002"/>
                <a:gd name="connsiteX420" fmla="*/ 1479 w 10201"/>
                <a:gd name="connsiteY420" fmla="*/ 3976 h 10002"/>
                <a:gd name="connsiteX421" fmla="*/ 1680 w 10201"/>
                <a:gd name="connsiteY421" fmla="*/ 3823 h 10002"/>
                <a:gd name="connsiteX422" fmla="*/ 1690 w 10201"/>
                <a:gd name="connsiteY422" fmla="*/ 3805 h 10002"/>
                <a:gd name="connsiteX423" fmla="*/ 1826 w 10201"/>
                <a:gd name="connsiteY423" fmla="*/ 3767 h 10002"/>
                <a:gd name="connsiteX424" fmla="*/ 1826 w 10201"/>
                <a:gd name="connsiteY424" fmla="*/ 3805 h 10002"/>
                <a:gd name="connsiteX425" fmla="*/ 1940 w 10201"/>
                <a:gd name="connsiteY425" fmla="*/ 3880 h 10002"/>
                <a:gd name="connsiteX426" fmla="*/ 1950 w 10201"/>
                <a:gd name="connsiteY426" fmla="*/ 3842 h 10002"/>
                <a:gd name="connsiteX427" fmla="*/ 1961 w 10201"/>
                <a:gd name="connsiteY427" fmla="*/ 3880 h 10002"/>
                <a:gd name="connsiteX428" fmla="*/ 2117 w 10201"/>
                <a:gd name="connsiteY428" fmla="*/ 3748 h 10002"/>
                <a:gd name="connsiteX429" fmla="*/ 2201 w 10201"/>
                <a:gd name="connsiteY429" fmla="*/ 3823 h 10002"/>
                <a:gd name="connsiteX430" fmla="*/ 2378 w 10201"/>
                <a:gd name="connsiteY430" fmla="*/ 3786 h 10002"/>
                <a:gd name="connsiteX431" fmla="*/ 2544 w 10201"/>
                <a:gd name="connsiteY431" fmla="*/ 3805 h 10002"/>
                <a:gd name="connsiteX432" fmla="*/ 2544 w 10201"/>
                <a:gd name="connsiteY432" fmla="*/ 3730 h 10002"/>
                <a:gd name="connsiteX433" fmla="*/ 2658 w 10201"/>
                <a:gd name="connsiteY433" fmla="*/ 3730 h 10002"/>
                <a:gd name="connsiteX434" fmla="*/ 2689 w 10201"/>
                <a:gd name="connsiteY434" fmla="*/ 3673 h 10002"/>
                <a:gd name="connsiteX435" fmla="*/ 2689 w 10201"/>
                <a:gd name="connsiteY435" fmla="*/ 3598 h 10002"/>
                <a:gd name="connsiteX436" fmla="*/ 2658 w 10201"/>
                <a:gd name="connsiteY436" fmla="*/ 3598 h 10002"/>
                <a:gd name="connsiteX437" fmla="*/ 2658 w 10201"/>
                <a:gd name="connsiteY437" fmla="*/ 3561 h 10002"/>
                <a:gd name="connsiteX438" fmla="*/ 2648 w 10201"/>
                <a:gd name="connsiteY438" fmla="*/ 3504 h 10002"/>
                <a:gd name="connsiteX439" fmla="*/ 2044 w 10201"/>
                <a:gd name="connsiteY439" fmla="*/ 3504 h 10002"/>
                <a:gd name="connsiteX440" fmla="*/ 1482 w 10201"/>
                <a:gd name="connsiteY440" fmla="*/ 3485 h 10002"/>
                <a:gd name="connsiteX441" fmla="*/ 1898 w 10201"/>
                <a:gd name="connsiteY441" fmla="*/ 3410 h 10002"/>
                <a:gd name="connsiteX442" fmla="*/ 2149 w 10201"/>
                <a:gd name="connsiteY442" fmla="*/ 3429 h 10002"/>
                <a:gd name="connsiteX443" fmla="*/ 2159 w 10201"/>
                <a:gd name="connsiteY443" fmla="*/ 3316 h 10002"/>
                <a:gd name="connsiteX444" fmla="*/ 2201 w 10201"/>
                <a:gd name="connsiteY444" fmla="*/ 3298 h 10002"/>
                <a:gd name="connsiteX445" fmla="*/ 2232 w 10201"/>
                <a:gd name="connsiteY445" fmla="*/ 3354 h 10002"/>
                <a:gd name="connsiteX446" fmla="*/ 2263 w 10201"/>
                <a:gd name="connsiteY446" fmla="*/ 3278 h 10002"/>
                <a:gd name="connsiteX447" fmla="*/ 2263 w 10201"/>
                <a:gd name="connsiteY447" fmla="*/ 3316 h 10002"/>
                <a:gd name="connsiteX448" fmla="*/ 2242 w 10201"/>
                <a:gd name="connsiteY448" fmla="*/ 3354 h 10002"/>
                <a:gd name="connsiteX449" fmla="*/ 2502 w 10201"/>
                <a:gd name="connsiteY449" fmla="*/ 3298 h 10002"/>
                <a:gd name="connsiteX450" fmla="*/ 2513 w 10201"/>
                <a:gd name="connsiteY450" fmla="*/ 3241 h 10002"/>
                <a:gd name="connsiteX451" fmla="*/ 2502 w 10201"/>
                <a:gd name="connsiteY451" fmla="*/ 3223 h 10002"/>
                <a:gd name="connsiteX452" fmla="*/ 2137 w 10201"/>
                <a:gd name="connsiteY452" fmla="*/ 3241 h 10002"/>
                <a:gd name="connsiteX453" fmla="*/ 2127 w 10201"/>
                <a:gd name="connsiteY453" fmla="*/ 3185 h 10002"/>
                <a:gd name="connsiteX454" fmla="*/ 2137 w 10201"/>
                <a:gd name="connsiteY454" fmla="*/ 3166 h 10002"/>
                <a:gd name="connsiteX455" fmla="*/ 2294 w 10201"/>
                <a:gd name="connsiteY455" fmla="*/ 3128 h 10002"/>
                <a:gd name="connsiteX456" fmla="*/ 2263 w 10201"/>
                <a:gd name="connsiteY456" fmla="*/ 3109 h 10002"/>
                <a:gd name="connsiteX457" fmla="*/ 2294 w 10201"/>
                <a:gd name="connsiteY457" fmla="*/ 3091 h 10002"/>
                <a:gd name="connsiteX458" fmla="*/ 2284 w 10201"/>
                <a:gd name="connsiteY458" fmla="*/ 2997 h 10002"/>
                <a:gd name="connsiteX459" fmla="*/ 2232 w 10201"/>
                <a:gd name="connsiteY459" fmla="*/ 2903 h 10002"/>
                <a:gd name="connsiteX460" fmla="*/ 2253 w 10201"/>
                <a:gd name="connsiteY460" fmla="*/ 2865 h 10002"/>
                <a:gd name="connsiteX461" fmla="*/ 2242 w 10201"/>
                <a:gd name="connsiteY461" fmla="*/ 2790 h 10002"/>
                <a:gd name="connsiteX462" fmla="*/ 2294 w 10201"/>
                <a:gd name="connsiteY462" fmla="*/ 2715 h 10002"/>
                <a:gd name="connsiteX463" fmla="*/ 2294 w 10201"/>
                <a:gd name="connsiteY463" fmla="*/ 2771 h 10002"/>
                <a:gd name="connsiteX464" fmla="*/ 2471 w 10201"/>
                <a:gd name="connsiteY464" fmla="*/ 2809 h 10002"/>
                <a:gd name="connsiteX465" fmla="*/ 2482 w 10201"/>
                <a:gd name="connsiteY465" fmla="*/ 2903 h 10002"/>
                <a:gd name="connsiteX466" fmla="*/ 2627 w 10201"/>
                <a:gd name="connsiteY466" fmla="*/ 2884 h 10002"/>
                <a:gd name="connsiteX467" fmla="*/ 2679 w 10201"/>
                <a:gd name="connsiteY467" fmla="*/ 2715 h 10002"/>
                <a:gd name="connsiteX468" fmla="*/ 2523 w 10201"/>
                <a:gd name="connsiteY468" fmla="*/ 2659 h 10002"/>
                <a:gd name="connsiteX469" fmla="*/ 2523 w 10201"/>
                <a:gd name="connsiteY469" fmla="*/ 2602 h 10002"/>
                <a:gd name="connsiteX470" fmla="*/ 2596 w 10201"/>
                <a:gd name="connsiteY470" fmla="*/ 2584 h 10002"/>
                <a:gd name="connsiteX471" fmla="*/ 2596 w 10201"/>
                <a:gd name="connsiteY471" fmla="*/ 2565 h 10002"/>
                <a:gd name="connsiteX472" fmla="*/ 2461 w 10201"/>
                <a:gd name="connsiteY472" fmla="*/ 2452 h 10002"/>
                <a:gd name="connsiteX473" fmla="*/ 2440 w 10201"/>
                <a:gd name="connsiteY473" fmla="*/ 2527 h 10002"/>
                <a:gd name="connsiteX474" fmla="*/ 2440 w 10201"/>
                <a:gd name="connsiteY474" fmla="*/ 2509 h 10002"/>
                <a:gd name="connsiteX475" fmla="*/ 2315 w 10201"/>
                <a:gd name="connsiteY475" fmla="*/ 2358 h 10002"/>
                <a:gd name="connsiteX476" fmla="*/ 2242 w 10201"/>
                <a:gd name="connsiteY476" fmla="*/ 2377 h 10002"/>
                <a:gd name="connsiteX477" fmla="*/ 2242 w 10201"/>
                <a:gd name="connsiteY477" fmla="*/ 2321 h 10002"/>
                <a:gd name="connsiteX478" fmla="*/ 2222 w 10201"/>
                <a:gd name="connsiteY478" fmla="*/ 2283 h 10002"/>
                <a:gd name="connsiteX479" fmla="*/ 2044 w 10201"/>
                <a:gd name="connsiteY479" fmla="*/ 2246 h 10002"/>
                <a:gd name="connsiteX480" fmla="*/ 2034 w 10201"/>
                <a:gd name="connsiteY480" fmla="*/ 2189 h 10002"/>
                <a:gd name="connsiteX481" fmla="*/ 2044 w 10201"/>
                <a:gd name="connsiteY481" fmla="*/ 2171 h 10002"/>
                <a:gd name="connsiteX482" fmla="*/ 2242 w 10201"/>
                <a:gd name="connsiteY482" fmla="*/ 2171 h 10002"/>
                <a:gd name="connsiteX483" fmla="*/ 2305 w 10201"/>
                <a:gd name="connsiteY483" fmla="*/ 2133 h 10002"/>
                <a:gd name="connsiteX484" fmla="*/ 2450 w 10201"/>
                <a:gd name="connsiteY484" fmla="*/ 2171 h 10002"/>
                <a:gd name="connsiteX485" fmla="*/ 2523 w 10201"/>
                <a:gd name="connsiteY485" fmla="*/ 2077 h 10002"/>
                <a:gd name="connsiteX486" fmla="*/ 2774 w 10201"/>
                <a:gd name="connsiteY486" fmla="*/ 2020 h 10002"/>
                <a:gd name="connsiteX487" fmla="*/ 2961 w 10201"/>
                <a:gd name="connsiteY487" fmla="*/ 2133 h 10002"/>
                <a:gd name="connsiteX488" fmla="*/ 3274 w 10201"/>
                <a:gd name="connsiteY488" fmla="*/ 2057 h 10002"/>
                <a:gd name="connsiteX489" fmla="*/ 3274 w 10201"/>
                <a:gd name="connsiteY489" fmla="*/ 2039 h 10002"/>
                <a:gd name="connsiteX490" fmla="*/ 3263 w 10201"/>
                <a:gd name="connsiteY490" fmla="*/ 2002 h 10002"/>
                <a:gd name="connsiteX491" fmla="*/ 3377 w 10201"/>
                <a:gd name="connsiteY491" fmla="*/ 1964 h 10002"/>
                <a:gd name="connsiteX492" fmla="*/ 3357 w 10201"/>
                <a:gd name="connsiteY492" fmla="*/ 1907 h 10002"/>
                <a:gd name="connsiteX493" fmla="*/ 3419 w 10201"/>
                <a:gd name="connsiteY493" fmla="*/ 1907 h 10002"/>
                <a:gd name="connsiteX494" fmla="*/ 3461 w 10201"/>
                <a:gd name="connsiteY494" fmla="*/ 1926 h 10002"/>
                <a:gd name="connsiteX495" fmla="*/ 3492 w 10201"/>
                <a:gd name="connsiteY495" fmla="*/ 1870 h 10002"/>
                <a:gd name="connsiteX496" fmla="*/ 3492 w 10201"/>
                <a:gd name="connsiteY496" fmla="*/ 1851 h 10002"/>
                <a:gd name="connsiteX497" fmla="*/ 3419 w 10201"/>
                <a:gd name="connsiteY497" fmla="*/ 1738 h 10002"/>
                <a:gd name="connsiteX498" fmla="*/ 3429 w 10201"/>
                <a:gd name="connsiteY498" fmla="*/ 1663 h 10002"/>
                <a:gd name="connsiteX499" fmla="*/ 3274 w 10201"/>
                <a:gd name="connsiteY499" fmla="*/ 1589 h 10002"/>
                <a:gd name="connsiteX500" fmla="*/ 3274 w 10201"/>
                <a:gd name="connsiteY500" fmla="*/ 1513 h 10002"/>
                <a:gd name="connsiteX501" fmla="*/ 3241 w 10201"/>
                <a:gd name="connsiteY501" fmla="*/ 1475 h 10002"/>
                <a:gd name="connsiteX502" fmla="*/ 3210 w 10201"/>
                <a:gd name="connsiteY502" fmla="*/ 1513 h 10002"/>
                <a:gd name="connsiteX503" fmla="*/ 3200 w 10201"/>
                <a:gd name="connsiteY503" fmla="*/ 1438 h 10002"/>
                <a:gd name="connsiteX504" fmla="*/ 3085 w 10201"/>
                <a:gd name="connsiteY504" fmla="*/ 1494 h 10002"/>
                <a:gd name="connsiteX505" fmla="*/ 2971 w 10201"/>
                <a:gd name="connsiteY505" fmla="*/ 1419 h 10002"/>
                <a:gd name="connsiteX506" fmla="*/ 2940 w 10201"/>
                <a:gd name="connsiteY506" fmla="*/ 1475 h 10002"/>
                <a:gd name="connsiteX507" fmla="*/ 2909 w 10201"/>
                <a:gd name="connsiteY507" fmla="*/ 1400 h 10002"/>
                <a:gd name="connsiteX508" fmla="*/ 2815 w 10201"/>
                <a:gd name="connsiteY508" fmla="*/ 1438 h 10002"/>
                <a:gd name="connsiteX509" fmla="*/ 2815 w 10201"/>
                <a:gd name="connsiteY509" fmla="*/ 1381 h 10002"/>
                <a:gd name="connsiteX510" fmla="*/ 2742 w 10201"/>
                <a:gd name="connsiteY510" fmla="*/ 1288 h 10002"/>
                <a:gd name="connsiteX511" fmla="*/ 3013 w 10201"/>
                <a:gd name="connsiteY511" fmla="*/ 1062 h 10002"/>
                <a:gd name="connsiteX512" fmla="*/ 3106 w 10201"/>
                <a:gd name="connsiteY512" fmla="*/ 1119 h 10002"/>
                <a:gd name="connsiteX513" fmla="*/ 3241 w 10201"/>
                <a:gd name="connsiteY513" fmla="*/ 1062 h 10002"/>
                <a:gd name="connsiteX514" fmla="*/ 3241 w 10201"/>
                <a:gd name="connsiteY514" fmla="*/ 1119 h 10002"/>
                <a:gd name="connsiteX515" fmla="*/ 3513 w 10201"/>
                <a:gd name="connsiteY515" fmla="*/ 1119 h 10002"/>
                <a:gd name="connsiteX516" fmla="*/ 3513 w 10201"/>
                <a:gd name="connsiteY516" fmla="*/ 1044 h 10002"/>
                <a:gd name="connsiteX517" fmla="*/ 3658 w 10201"/>
                <a:gd name="connsiteY517" fmla="*/ 968 h 10002"/>
                <a:gd name="connsiteX518" fmla="*/ 3700 w 10201"/>
                <a:gd name="connsiteY518" fmla="*/ 875 h 10002"/>
                <a:gd name="connsiteX519" fmla="*/ 3929 w 10201"/>
                <a:gd name="connsiteY519" fmla="*/ 836 h 10002"/>
                <a:gd name="connsiteX520" fmla="*/ 3940 w 10201"/>
                <a:gd name="connsiteY520" fmla="*/ 781 h 10002"/>
                <a:gd name="connsiteX521" fmla="*/ 3971 w 10201"/>
                <a:gd name="connsiteY521" fmla="*/ 781 h 10002"/>
                <a:gd name="connsiteX522" fmla="*/ 4002 w 10201"/>
                <a:gd name="connsiteY522" fmla="*/ 836 h 10002"/>
                <a:gd name="connsiteX523" fmla="*/ 4065 w 10201"/>
                <a:gd name="connsiteY523" fmla="*/ 799 h 10002"/>
                <a:gd name="connsiteX524" fmla="*/ 4127 w 10201"/>
                <a:gd name="connsiteY524" fmla="*/ 836 h 10002"/>
                <a:gd name="connsiteX525" fmla="*/ 4772 w 10201"/>
                <a:gd name="connsiteY525" fmla="*/ 724 h 10002"/>
                <a:gd name="connsiteX526" fmla="*/ 4783 w 10201"/>
                <a:gd name="connsiteY526" fmla="*/ 781 h 10002"/>
                <a:gd name="connsiteX527" fmla="*/ 4908 w 10201"/>
                <a:gd name="connsiteY527" fmla="*/ 781 h 10002"/>
                <a:gd name="connsiteX528" fmla="*/ 4908 w 10201"/>
                <a:gd name="connsiteY528" fmla="*/ 724 h 10002"/>
                <a:gd name="connsiteX529" fmla="*/ 4992 w 10201"/>
                <a:gd name="connsiteY529" fmla="*/ 781 h 10002"/>
                <a:gd name="connsiteX530" fmla="*/ 5096 w 10201"/>
                <a:gd name="connsiteY530" fmla="*/ 743 h 10002"/>
                <a:gd name="connsiteX531" fmla="*/ 5158 w 10201"/>
                <a:gd name="connsiteY531" fmla="*/ 781 h 10002"/>
                <a:gd name="connsiteX532" fmla="*/ 5200 w 10201"/>
                <a:gd name="connsiteY532" fmla="*/ 706 h 10002"/>
                <a:gd name="connsiteX533" fmla="*/ 5283 w 10201"/>
                <a:gd name="connsiteY533" fmla="*/ 686 h 10002"/>
                <a:gd name="connsiteX534" fmla="*/ 5283 w 10201"/>
                <a:gd name="connsiteY534" fmla="*/ 743 h 10002"/>
                <a:gd name="connsiteX535" fmla="*/ 5492 w 10201"/>
                <a:gd name="connsiteY535" fmla="*/ 706 h 10002"/>
                <a:gd name="connsiteX536" fmla="*/ 5679 w 10201"/>
                <a:gd name="connsiteY536" fmla="*/ 781 h 10002"/>
                <a:gd name="connsiteX537" fmla="*/ 5824 w 10201"/>
                <a:gd name="connsiteY537" fmla="*/ 761 h 10002"/>
                <a:gd name="connsiteX538" fmla="*/ 6148 w 10201"/>
                <a:gd name="connsiteY538" fmla="*/ 686 h 10002"/>
                <a:gd name="connsiteX539" fmla="*/ 6345 w 10201"/>
                <a:gd name="connsiteY539" fmla="*/ 611 h 10002"/>
                <a:gd name="connsiteX540" fmla="*/ 6522 w 10201"/>
                <a:gd name="connsiteY540" fmla="*/ 649 h 10002"/>
                <a:gd name="connsiteX541" fmla="*/ 6574 w 10201"/>
                <a:gd name="connsiteY541" fmla="*/ 555 h 10002"/>
                <a:gd name="connsiteX542" fmla="*/ 6668 w 10201"/>
                <a:gd name="connsiteY542" fmla="*/ 574 h 10002"/>
                <a:gd name="connsiteX543" fmla="*/ 6741 w 10201"/>
                <a:gd name="connsiteY543" fmla="*/ 498 h 10002"/>
                <a:gd name="connsiteX544" fmla="*/ 6814 w 10201"/>
                <a:gd name="connsiteY544" fmla="*/ 555 h 10002"/>
                <a:gd name="connsiteX545" fmla="*/ 7105 w 10201"/>
                <a:gd name="connsiteY545" fmla="*/ 574 h 10002"/>
                <a:gd name="connsiteX546" fmla="*/ 7251 w 10201"/>
                <a:gd name="connsiteY546" fmla="*/ 574 h 10002"/>
                <a:gd name="connsiteX547" fmla="*/ 7262 w 10201"/>
                <a:gd name="connsiteY547" fmla="*/ 630 h 10002"/>
                <a:gd name="connsiteX548" fmla="*/ 7459 w 10201"/>
                <a:gd name="connsiteY548" fmla="*/ 592 h 10002"/>
                <a:gd name="connsiteX549" fmla="*/ 7470 w 10201"/>
                <a:gd name="connsiteY549" fmla="*/ 517 h 10002"/>
                <a:gd name="connsiteX550" fmla="*/ 7387 w 10201"/>
                <a:gd name="connsiteY550" fmla="*/ 498 h 10002"/>
                <a:gd name="connsiteX551" fmla="*/ 7428 w 10201"/>
                <a:gd name="connsiteY551" fmla="*/ 405 h 10002"/>
                <a:gd name="connsiteX552" fmla="*/ 7501 w 10201"/>
                <a:gd name="connsiteY552" fmla="*/ 348 h 10002"/>
                <a:gd name="connsiteX553" fmla="*/ 7470 w 10201"/>
                <a:gd name="connsiteY553" fmla="*/ 311 h 10002"/>
                <a:gd name="connsiteX554" fmla="*/ 7407 w 10201"/>
                <a:gd name="connsiteY554" fmla="*/ 348 h 10002"/>
                <a:gd name="connsiteX555" fmla="*/ 7376 w 10201"/>
                <a:gd name="connsiteY555" fmla="*/ 311 h 10002"/>
                <a:gd name="connsiteX556" fmla="*/ 7210 w 10201"/>
                <a:gd name="connsiteY556" fmla="*/ 367 h 10002"/>
                <a:gd name="connsiteX557" fmla="*/ 7210 w 10201"/>
                <a:gd name="connsiteY557" fmla="*/ 311 h 10002"/>
                <a:gd name="connsiteX558" fmla="*/ 7199 w 10201"/>
                <a:gd name="connsiteY558" fmla="*/ 311 h 10002"/>
                <a:gd name="connsiteX559" fmla="*/ 6543 w 10201"/>
                <a:gd name="connsiteY559" fmla="*/ 330 h 10002"/>
                <a:gd name="connsiteX560" fmla="*/ 6225 w 10201"/>
                <a:gd name="connsiteY560" fmla="*/ 273 h 10002"/>
                <a:gd name="connsiteX561" fmla="*/ 6637 w 10201"/>
                <a:gd name="connsiteY561" fmla="*/ 198 h 10002"/>
                <a:gd name="connsiteX562" fmla="*/ 6980 w 10201"/>
                <a:gd name="connsiteY562" fmla="*/ 161 h 10002"/>
                <a:gd name="connsiteX563" fmla="*/ 7433 w 10201"/>
                <a:gd name="connsiteY563" fmla="*/ 80 h 10002"/>
                <a:gd name="connsiteX564" fmla="*/ 7698 w 10201"/>
                <a:gd name="connsiteY564" fmla="*/ 10 h 10002"/>
                <a:gd name="connsiteX565" fmla="*/ 7949 w 10201"/>
                <a:gd name="connsiteY565" fmla="*/ 142 h 10002"/>
                <a:gd name="connsiteX566" fmla="*/ 8011 w 10201"/>
                <a:gd name="connsiteY566" fmla="*/ 48 h 10002"/>
                <a:gd name="connsiteX567" fmla="*/ 8136 w 10201"/>
                <a:gd name="connsiteY567" fmla="*/ 29 h 10002"/>
                <a:gd name="connsiteX568" fmla="*/ 8240 w 10201"/>
                <a:gd name="connsiteY568" fmla="*/ 142 h 10002"/>
                <a:gd name="connsiteX569" fmla="*/ 8262 w 10201"/>
                <a:gd name="connsiteY569" fmla="*/ 104 h 10002"/>
                <a:gd name="connsiteX570" fmla="*/ 8293 w 10201"/>
                <a:gd name="connsiteY570" fmla="*/ 254 h 10002"/>
                <a:gd name="connsiteX571" fmla="*/ 8262 w 10201"/>
                <a:gd name="connsiteY571" fmla="*/ 330 h 10002"/>
                <a:gd name="connsiteX572" fmla="*/ 8262 w 10201"/>
                <a:gd name="connsiteY572" fmla="*/ 423 h 10002"/>
                <a:gd name="connsiteX0" fmla="*/ 8262 w 10201"/>
                <a:gd name="connsiteY0" fmla="*/ 423 h 10002"/>
                <a:gd name="connsiteX1" fmla="*/ 8324 w 10201"/>
                <a:gd name="connsiteY1" fmla="*/ 442 h 10002"/>
                <a:gd name="connsiteX2" fmla="*/ 8335 w 10201"/>
                <a:gd name="connsiteY2" fmla="*/ 517 h 10002"/>
                <a:gd name="connsiteX3" fmla="*/ 8303 w 10201"/>
                <a:gd name="connsiteY3" fmla="*/ 592 h 10002"/>
                <a:gd name="connsiteX4" fmla="*/ 8345 w 10201"/>
                <a:gd name="connsiteY4" fmla="*/ 592 h 10002"/>
                <a:gd name="connsiteX5" fmla="*/ 8414 w 10201"/>
                <a:gd name="connsiteY5" fmla="*/ 543 h 10002"/>
                <a:gd name="connsiteX6" fmla="*/ 8291 w 10201"/>
                <a:gd name="connsiteY6" fmla="*/ 770 h 10002"/>
                <a:gd name="connsiteX7" fmla="*/ 8230 w 10201"/>
                <a:gd name="connsiteY7" fmla="*/ 930 h 10002"/>
                <a:gd name="connsiteX8" fmla="*/ 8324 w 10201"/>
                <a:gd name="connsiteY8" fmla="*/ 1005 h 10002"/>
                <a:gd name="connsiteX9" fmla="*/ 8345 w 10201"/>
                <a:gd name="connsiteY9" fmla="*/ 875 h 10002"/>
                <a:gd name="connsiteX10" fmla="*/ 8355 w 10201"/>
                <a:gd name="connsiteY10" fmla="*/ 875 h 10002"/>
                <a:gd name="connsiteX11" fmla="*/ 8355 w 10201"/>
                <a:gd name="connsiteY11" fmla="*/ 893 h 10002"/>
                <a:gd name="connsiteX12" fmla="*/ 8376 w 10201"/>
                <a:gd name="connsiteY12" fmla="*/ 1212 h 10002"/>
                <a:gd name="connsiteX13" fmla="*/ 8355 w 10201"/>
                <a:gd name="connsiteY13" fmla="*/ 1212 h 10002"/>
                <a:gd name="connsiteX14" fmla="*/ 8324 w 10201"/>
                <a:gd name="connsiteY14" fmla="*/ 1231 h 10002"/>
                <a:gd name="connsiteX15" fmla="*/ 8324 w 10201"/>
                <a:gd name="connsiteY15" fmla="*/ 1288 h 10002"/>
                <a:gd name="connsiteX16" fmla="*/ 8084 w 10201"/>
                <a:gd name="connsiteY16" fmla="*/ 1607 h 10002"/>
                <a:gd name="connsiteX17" fmla="*/ 8126 w 10201"/>
                <a:gd name="connsiteY17" fmla="*/ 1607 h 10002"/>
                <a:gd name="connsiteX18" fmla="*/ 8293 w 10201"/>
                <a:gd name="connsiteY18" fmla="*/ 1589 h 10002"/>
                <a:gd name="connsiteX19" fmla="*/ 8293 w 10201"/>
                <a:gd name="connsiteY19" fmla="*/ 1682 h 10002"/>
                <a:gd name="connsiteX20" fmla="*/ 8366 w 10201"/>
                <a:gd name="connsiteY20" fmla="*/ 1776 h 10002"/>
                <a:gd name="connsiteX21" fmla="*/ 8584 w 10201"/>
                <a:gd name="connsiteY21" fmla="*/ 1682 h 10002"/>
                <a:gd name="connsiteX22" fmla="*/ 8636 w 10201"/>
                <a:gd name="connsiteY22" fmla="*/ 1569 h 10002"/>
                <a:gd name="connsiteX23" fmla="*/ 8698 w 10201"/>
                <a:gd name="connsiteY23" fmla="*/ 1589 h 10002"/>
                <a:gd name="connsiteX24" fmla="*/ 8709 w 10201"/>
                <a:gd name="connsiteY24" fmla="*/ 1532 h 10002"/>
                <a:gd name="connsiteX25" fmla="*/ 8855 w 10201"/>
                <a:gd name="connsiteY25" fmla="*/ 1607 h 10002"/>
                <a:gd name="connsiteX26" fmla="*/ 8802 w 10201"/>
                <a:gd name="connsiteY26" fmla="*/ 1982 h 10002"/>
                <a:gd name="connsiteX27" fmla="*/ 8740 w 10201"/>
                <a:gd name="connsiteY27" fmla="*/ 2077 h 10002"/>
                <a:gd name="connsiteX28" fmla="*/ 8740 w 10201"/>
                <a:gd name="connsiteY28" fmla="*/ 2133 h 10002"/>
                <a:gd name="connsiteX29" fmla="*/ 9032 w 10201"/>
                <a:gd name="connsiteY29" fmla="*/ 2208 h 10002"/>
                <a:gd name="connsiteX30" fmla="*/ 9011 w 10201"/>
                <a:gd name="connsiteY30" fmla="*/ 2771 h 10002"/>
                <a:gd name="connsiteX31" fmla="*/ 9011 w 10201"/>
                <a:gd name="connsiteY31" fmla="*/ 2940 h 10002"/>
                <a:gd name="connsiteX32" fmla="*/ 8980 w 10201"/>
                <a:gd name="connsiteY32" fmla="*/ 2959 h 10002"/>
                <a:gd name="connsiteX33" fmla="*/ 8990 w 10201"/>
                <a:gd name="connsiteY33" fmla="*/ 2997 h 10002"/>
                <a:gd name="connsiteX34" fmla="*/ 8970 w 10201"/>
                <a:gd name="connsiteY34" fmla="*/ 3034 h 10002"/>
                <a:gd name="connsiteX35" fmla="*/ 9157 w 10201"/>
                <a:gd name="connsiteY35" fmla="*/ 3016 h 10002"/>
                <a:gd name="connsiteX36" fmla="*/ 9250 w 10201"/>
                <a:gd name="connsiteY36" fmla="*/ 3166 h 10002"/>
                <a:gd name="connsiteX37" fmla="*/ 9386 w 10201"/>
                <a:gd name="connsiteY37" fmla="*/ 3147 h 10002"/>
                <a:gd name="connsiteX38" fmla="*/ 9386 w 10201"/>
                <a:gd name="connsiteY38" fmla="*/ 3166 h 10002"/>
                <a:gd name="connsiteX39" fmla="*/ 9397 w 10201"/>
                <a:gd name="connsiteY39" fmla="*/ 3166 h 10002"/>
                <a:gd name="connsiteX40" fmla="*/ 9407 w 10201"/>
                <a:gd name="connsiteY40" fmla="*/ 3316 h 10002"/>
                <a:gd name="connsiteX41" fmla="*/ 9438 w 10201"/>
                <a:gd name="connsiteY41" fmla="*/ 3298 h 10002"/>
                <a:gd name="connsiteX42" fmla="*/ 9490 w 10201"/>
                <a:gd name="connsiteY42" fmla="*/ 3072 h 10002"/>
                <a:gd name="connsiteX43" fmla="*/ 9542 w 10201"/>
                <a:gd name="connsiteY43" fmla="*/ 3128 h 10002"/>
                <a:gd name="connsiteX44" fmla="*/ 9563 w 10201"/>
                <a:gd name="connsiteY44" fmla="*/ 3054 h 10002"/>
                <a:gd name="connsiteX45" fmla="*/ 9594 w 10201"/>
                <a:gd name="connsiteY45" fmla="*/ 3054 h 10002"/>
                <a:gd name="connsiteX46" fmla="*/ 9625 w 10201"/>
                <a:gd name="connsiteY46" fmla="*/ 3128 h 10002"/>
                <a:gd name="connsiteX47" fmla="*/ 9615 w 10201"/>
                <a:gd name="connsiteY47" fmla="*/ 3241 h 10002"/>
                <a:gd name="connsiteX48" fmla="*/ 9688 w 10201"/>
                <a:gd name="connsiteY48" fmla="*/ 3316 h 10002"/>
                <a:gd name="connsiteX49" fmla="*/ 9688 w 10201"/>
                <a:gd name="connsiteY49" fmla="*/ 3429 h 10002"/>
                <a:gd name="connsiteX50" fmla="*/ 9729 w 10201"/>
                <a:gd name="connsiteY50" fmla="*/ 3485 h 10002"/>
                <a:gd name="connsiteX51" fmla="*/ 9698 w 10201"/>
                <a:gd name="connsiteY51" fmla="*/ 3598 h 10002"/>
                <a:gd name="connsiteX52" fmla="*/ 9709 w 10201"/>
                <a:gd name="connsiteY52" fmla="*/ 3598 h 10002"/>
                <a:gd name="connsiteX53" fmla="*/ 9740 w 10201"/>
                <a:gd name="connsiteY53" fmla="*/ 3579 h 10002"/>
                <a:gd name="connsiteX54" fmla="*/ 9740 w 10201"/>
                <a:gd name="connsiteY54" fmla="*/ 3691 h 10002"/>
                <a:gd name="connsiteX55" fmla="*/ 9709 w 10201"/>
                <a:gd name="connsiteY55" fmla="*/ 3730 h 10002"/>
                <a:gd name="connsiteX56" fmla="*/ 9688 w 10201"/>
                <a:gd name="connsiteY56" fmla="*/ 3691 h 10002"/>
                <a:gd name="connsiteX57" fmla="*/ 9677 w 10201"/>
                <a:gd name="connsiteY57" fmla="*/ 3748 h 10002"/>
                <a:gd name="connsiteX58" fmla="*/ 9646 w 10201"/>
                <a:gd name="connsiteY58" fmla="*/ 3730 h 10002"/>
                <a:gd name="connsiteX59" fmla="*/ 9553 w 10201"/>
                <a:gd name="connsiteY59" fmla="*/ 3955 h 10002"/>
                <a:gd name="connsiteX60" fmla="*/ 9574 w 10201"/>
                <a:gd name="connsiteY60" fmla="*/ 4349 h 10002"/>
                <a:gd name="connsiteX61" fmla="*/ 9438 w 10201"/>
                <a:gd name="connsiteY61" fmla="*/ 4312 h 10002"/>
                <a:gd name="connsiteX62" fmla="*/ 9397 w 10201"/>
                <a:gd name="connsiteY62" fmla="*/ 4387 h 10002"/>
                <a:gd name="connsiteX63" fmla="*/ 9459 w 10201"/>
                <a:gd name="connsiteY63" fmla="*/ 4574 h 10002"/>
                <a:gd name="connsiteX64" fmla="*/ 9522 w 10201"/>
                <a:gd name="connsiteY64" fmla="*/ 4574 h 10002"/>
                <a:gd name="connsiteX65" fmla="*/ 9522 w 10201"/>
                <a:gd name="connsiteY65" fmla="*/ 4593 h 10002"/>
                <a:gd name="connsiteX66" fmla="*/ 9407 w 10201"/>
                <a:gd name="connsiteY66" fmla="*/ 4688 h 10002"/>
                <a:gd name="connsiteX67" fmla="*/ 9397 w 10201"/>
                <a:gd name="connsiteY67" fmla="*/ 4743 h 10002"/>
                <a:gd name="connsiteX68" fmla="*/ 9532 w 10201"/>
                <a:gd name="connsiteY68" fmla="*/ 4912 h 10002"/>
                <a:gd name="connsiteX69" fmla="*/ 9553 w 10201"/>
                <a:gd name="connsiteY69" fmla="*/ 5007 h 10002"/>
                <a:gd name="connsiteX70" fmla="*/ 9688 w 10201"/>
                <a:gd name="connsiteY70" fmla="*/ 5138 h 10002"/>
                <a:gd name="connsiteX71" fmla="*/ 9657 w 10201"/>
                <a:gd name="connsiteY71" fmla="*/ 5496 h 10002"/>
                <a:gd name="connsiteX72" fmla="*/ 9771 w 10201"/>
                <a:gd name="connsiteY72" fmla="*/ 5439 h 10002"/>
                <a:gd name="connsiteX73" fmla="*/ 9771 w 10201"/>
                <a:gd name="connsiteY73" fmla="*/ 5382 h 10002"/>
                <a:gd name="connsiteX74" fmla="*/ 9750 w 10201"/>
                <a:gd name="connsiteY74" fmla="*/ 5326 h 10002"/>
                <a:gd name="connsiteX75" fmla="*/ 9781 w 10201"/>
                <a:gd name="connsiteY75" fmla="*/ 5326 h 10002"/>
                <a:gd name="connsiteX76" fmla="*/ 9865 w 10201"/>
                <a:gd name="connsiteY76" fmla="*/ 5401 h 10002"/>
                <a:gd name="connsiteX77" fmla="*/ 9865 w 10201"/>
                <a:gd name="connsiteY77" fmla="*/ 5476 h 10002"/>
                <a:gd name="connsiteX78" fmla="*/ 10188 w 10201"/>
                <a:gd name="connsiteY78" fmla="*/ 5795 h 10002"/>
                <a:gd name="connsiteX79" fmla="*/ 10177 w 10201"/>
                <a:gd name="connsiteY79" fmla="*/ 6153 h 10002"/>
                <a:gd name="connsiteX80" fmla="*/ 10125 w 10201"/>
                <a:gd name="connsiteY80" fmla="*/ 6058 h 10002"/>
                <a:gd name="connsiteX81" fmla="*/ 9949 w 10201"/>
                <a:gd name="connsiteY81" fmla="*/ 6096 h 10002"/>
                <a:gd name="connsiteX82" fmla="*/ 9563 w 10201"/>
                <a:gd name="connsiteY82" fmla="*/ 6190 h 10002"/>
                <a:gd name="connsiteX83" fmla="*/ 9532 w 10201"/>
                <a:gd name="connsiteY83" fmla="*/ 6528 h 10002"/>
                <a:gd name="connsiteX84" fmla="*/ 9490 w 10201"/>
                <a:gd name="connsiteY84" fmla="*/ 6566 h 10002"/>
                <a:gd name="connsiteX85" fmla="*/ 9490 w 10201"/>
                <a:gd name="connsiteY85" fmla="*/ 6979 h 10002"/>
                <a:gd name="connsiteX86" fmla="*/ 9594 w 10201"/>
                <a:gd name="connsiteY86" fmla="*/ 7016 h 10002"/>
                <a:gd name="connsiteX87" fmla="*/ 9584 w 10201"/>
                <a:gd name="connsiteY87" fmla="*/ 7054 h 10002"/>
                <a:gd name="connsiteX88" fmla="*/ 9438 w 10201"/>
                <a:gd name="connsiteY88" fmla="*/ 7411 h 10002"/>
                <a:gd name="connsiteX89" fmla="*/ 9428 w 10201"/>
                <a:gd name="connsiteY89" fmla="*/ 7674 h 10002"/>
                <a:gd name="connsiteX90" fmla="*/ 9459 w 10201"/>
                <a:gd name="connsiteY90" fmla="*/ 7862 h 10002"/>
                <a:gd name="connsiteX91" fmla="*/ 9407 w 10201"/>
                <a:gd name="connsiteY91" fmla="*/ 7918 h 10002"/>
                <a:gd name="connsiteX92" fmla="*/ 9302 w 10201"/>
                <a:gd name="connsiteY92" fmla="*/ 7730 h 10002"/>
                <a:gd name="connsiteX93" fmla="*/ 9126 w 10201"/>
                <a:gd name="connsiteY93" fmla="*/ 7580 h 10002"/>
                <a:gd name="connsiteX94" fmla="*/ 9126 w 10201"/>
                <a:gd name="connsiteY94" fmla="*/ 7543 h 10002"/>
                <a:gd name="connsiteX95" fmla="*/ 9167 w 10201"/>
                <a:gd name="connsiteY95" fmla="*/ 7543 h 10002"/>
                <a:gd name="connsiteX96" fmla="*/ 9167 w 10201"/>
                <a:gd name="connsiteY96" fmla="*/ 7524 h 10002"/>
                <a:gd name="connsiteX97" fmla="*/ 9146 w 10201"/>
                <a:gd name="connsiteY97" fmla="*/ 7524 h 10002"/>
                <a:gd name="connsiteX98" fmla="*/ 9084 w 10201"/>
                <a:gd name="connsiteY98" fmla="*/ 7543 h 10002"/>
                <a:gd name="connsiteX99" fmla="*/ 9105 w 10201"/>
                <a:gd name="connsiteY99" fmla="*/ 7618 h 10002"/>
                <a:gd name="connsiteX100" fmla="*/ 9063 w 10201"/>
                <a:gd name="connsiteY100" fmla="*/ 7637 h 10002"/>
                <a:gd name="connsiteX101" fmla="*/ 9167 w 10201"/>
                <a:gd name="connsiteY101" fmla="*/ 7918 h 10002"/>
                <a:gd name="connsiteX102" fmla="*/ 9167 w 10201"/>
                <a:gd name="connsiteY102" fmla="*/ 8125 h 10002"/>
                <a:gd name="connsiteX103" fmla="*/ 9105 w 10201"/>
                <a:gd name="connsiteY103" fmla="*/ 8237 h 10002"/>
                <a:gd name="connsiteX104" fmla="*/ 8928 w 10201"/>
                <a:gd name="connsiteY104" fmla="*/ 8219 h 10002"/>
                <a:gd name="connsiteX105" fmla="*/ 8866 w 10201"/>
                <a:gd name="connsiteY105" fmla="*/ 8125 h 10002"/>
                <a:gd name="connsiteX106" fmla="*/ 8802 w 10201"/>
                <a:gd name="connsiteY106" fmla="*/ 8182 h 10002"/>
                <a:gd name="connsiteX107" fmla="*/ 8845 w 10201"/>
                <a:gd name="connsiteY107" fmla="*/ 8575 h 10002"/>
                <a:gd name="connsiteX108" fmla="*/ 8814 w 10201"/>
                <a:gd name="connsiteY108" fmla="*/ 8650 h 10002"/>
                <a:gd name="connsiteX109" fmla="*/ 8615 w 10201"/>
                <a:gd name="connsiteY109" fmla="*/ 8670 h 10002"/>
                <a:gd name="connsiteX110" fmla="*/ 8470 w 10201"/>
                <a:gd name="connsiteY110" fmla="*/ 8237 h 10002"/>
                <a:gd name="connsiteX111" fmla="*/ 8459 w 10201"/>
                <a:gd name="connsiteY111" fmla="*/ 7993 h 10002"/>
                <a:gd name="connsiteX112" fmla="*/ 8418 w 10201"/>
                <a:gd name="connsiteY112" fmla="*/ 7993 h 10002"/>
                <a:gd name="connsiteX113" fmla="*/ 8240 w 10201"/>
                <a:gd name="connsiteY113" fmla="*/ 7993 h 10002"/>
                <a:gd name="connsiteX114" fmla="*/ 8136 w 10201"/>
                <a:gd name="connsiteY114" fmla="*/ 7768 h 10002"/>
                <a:gd name="connsiteX115" fmla="*/ 8042 w 10201"/>
                <a:gd name="connsiteY115" fmla="*/ 7712 h 10002"/>
                <a:gd name="connsiteX116" fmla="*/ 7980 w 10201"/>
                <a:gd name="connsiteY116" fmla="*/ 7787 h 10002"/>
                <a:gd name="connsiteX117" fmla="*/ 7990 w 10201"/>
                <a:gd name="connsiteY117" fmla="*/ 8106 h 10002"/>
                <a:gd name="connsiteX118" fmla="*/ 7949 w 10201"/>
                <a:gd name="connsiteY118" fmla="*/ 8406 h 10002"/>
                <a:gd name="connsiteX119" fmla="*/ 7887 w 10201"/>
                <a:gd name="connsiteY119" fmla="*/ 8426 h 10002"/>
                <a:gd name="connsiteX120" fmla="*/ 7845 w 10201"/>
                <a:gd name="connsiteY120" fmla="*/ 8538 h 10002"/>
                <a:gd name="connsiteX121" fmla="*/ 7835 w 10201"/>
                <a:gd name="connsiteY121" fmla="*/ 8538 h 10002"/>
                <a:gd name="connsiteX122" fmla="*/ 7835 w 10201"/>
                <a:gd name="connsiteY122" fmla="*/ 8481 h 10002"/>
                <a:gd name="connsiteX123" fmla="*/ 7855 w 10201"/>
                <a:gd name="connsiteY123" fmla="*/ 8426 h 10002"/>
                <a:gd name="connsiteX124" fmla="*/ 7678 w 10201"/>
                <a:gd name="connsiteY124" fmla="*/ 8182 h 10002"/>
                <a:gd name="connsiteX125" fmla="*/ 7563 w 10201"/>
                <a:gd name="connsiteY125" fmla="*/ 8087 h 10002"/>
                <a:gd name="connsiteX126" fmla="*/ 7501 w 10201"/>
                <a:gd name="connsiteY126" fmla="*/ 8144 h 10002"/>
                <a:gd name="connsiteX127" fmla="*/ 7470 w 10201"/>
                <a:gd name="connsiteY127" fmla="*/ 8087 h 10002"/>
                <a:gd name="connsiteX128" fmla="*/ 7439 w 10201"/>
                <a:gd name="connsiteY128" fmla="*/ 8219 h 10002"/>
                <a:gd name="connsiteX129" fmla="*/ 7574 w 10201"/>
                <a:gd name="connsiteY129" fmla="*/ 8595 h 10002"/>
                <a:gd name="connsiteX130" fmla="*/ 7418 w 10201"/>
                <a:gd name="connsiteY130" fmla="*/ 8782 h 10002"/>
                <a:gd name="connsiteX131" fmla="*/ 7251 w 10201"/>
                <a:gd name="connsiteY131" fmla="*/ 8707 h 10002"/>
                <a:gd name="connsiteX132" fmla="*/ 7189 w 10201"/>
                <a:gd name="connsiteY132" fmla="*/ 8858 h 10002"/>
                <a:gd name="connsiteX133" fmla="*/ 7115 w 10201"/>
                <a:gd name="connsiteY133" fmla="*/ 8914 h 10002"/>
                <a:gd name="connsiteX134" fmla="*/ 7115 w 10201"/>
                <a:gd name="connsiteY134" fmla="*/ 8839 h 10002"/>
                <a:gd name="connsiteX135" fmla="*/ 6991 w 10201"/>
                <a:gd name="connsiteY135" fmla="*/ 8801 h 10002"/>
                <a:gd name="connsiteX136" fmla="*/ 6907 w 10201"/>
                <a:gd name="connsiteY136" fmla="*/ 8895 h 10002"/>
                <a:gd name="connsiteX137" fmla="*/ 6814 w 10201"/>
                <a:gd name="connsiteY137" fmla="*/ 8914 h 10002"/>
                <a:gd name="connsiteX138" fmla="*/ 6814 w 10201"/>
                <a:gd name="connsiteY138" fmla="*/ 8970 h 10002"/>
                <a:gd name="connsiteX139" fmla="*/ 6751 w 10201"/>
                <a:gd name="connsiteY139" fmla="*/ 8989 h 10002"/>
                <a:gd name="connsiteX140" fmla="*/ 6772 w 10201"/>
                <a:gd name="connsiteY140" fmla="*/ 9026 h 10002"/>
                <a:gd name="connsiteX141" fmla="*/ 6939 w 10201"/>
                <a:gd name="connsiteY141" fmla="*/ 9008 h 10002"/>
                <a:gd name="connsiteX142" fmla="*/ 6939 w 10201"/>
                <a:gd name="connsiteY142" fmla="*/ 8989 h 10002"/>
                <a:gd name="connsiteX143" fmla="*/ 6918 w 10201"/>
                <a:gd name="connsiteY143" fmla="*/ 8951 h 10002"/>
                <a:gd name="connsiteX144" fmla="*/ 6939 w 10201"/>
                <a:gd name="connsiteY144" fmla="*/ 8951 h 10002"/>
                <a:gd name="connsiteX145" fmla="*/ 6991 w 10201"/>
                <a:gd name="connsiteY145" fmla="*/ 8933 h 10002"/>
                <a:gd name="connsiteX146" fmla="*/ 7032 w 10201"/>
                <a:gd name="connsiteY146" fmla="*/ 9064 h 10002"/>
                <a:gd name="connsiteX147" fmla="*/ 7303 w 10201"/>
                <a:gd name="connsiteY147" fmla="*/ 9139 h 10002"/>
                <a:gd name="connsiteX148" fmla="*/ 7303 w 10201"/>
                <a:gd name="connsiteY148" fmla="*/ 9195 h 10002"/>
                <a:gd name="connsiteX149" fmla="*/ 7220 w 10201"/>
                <a:gd name="connsiteY149" fmla="*/ 9590 h 10002"/>
                <a:gd name="connsiteX150" fmla="*/ 7199 w 10201"/>
                <a:gd name="connsiteY150" fmla="*/ 9590 h 10002"/>
                <a:gd name="connsiteX151" fmla="*/ 7179 w 10201"/>
                <a:gd name="connsiteY151" fmla="*/ 9533 h 10002"/>
                <a:gd name="connsiteX152" fmla="*/ 6949 w 10201"/>
                <a:gd name="connsiteY152" fmla="*/ 9496 h 10002"/>
                <a:gd name="connsiteX153" fmla="*/ 6876 w 10201"/>
                <a:gd name="connsiteY153" fmla="*/ 9496 h 10002"/>
                <a:gd name="connsiteX154" fmla="*/ 6793 w 10201"/>
                <a:gd name="connsiteY154" fmla="*/ 9403 h 10002"/>
                <a:gd name="connsiteX155" fmla="*/ 6751 w 10201"/>
                <a:gd name="connsiteY155" fmla="*/ 9440 h 10002"/>
                <a:gd name="connsiteX156" fmla="*/ 6637 w 10201"/>
                <a:gd name="connsiteY156" fmla="*/ 9289 h 10002"/>
                <a:gd name="connsiteX157" fmla="*/ 6627 w 10201"/>
                <a:gd name="connsiteY157" fmla="*/ 9289 h 10002"/>
                <a:gd name="connsiteX158" fmla="*/ 6584 w 10201"/>
                <a:gd name="connsiteY158" fmla="*/ 9289 h 10002"/>
                <a:gd name="connsiteX159" fmla="*/ 6480 w 10201"/>
                <a:gd name="connsiteY159" fmla="*/ 9177 h 10002"/>
                <a:gd name="connsiteX160" fmla="*/ 6449 w 10201"/>
                <a:gd name="connsiteY160" fmla="*/ 9346 h 10002"/>
                <a:gd name="connsiteX161" fmla="*/ 6355 w 10201"/>
                <a:gd name="connsiteY161" fmla="*/ 9515 h 10002"/>
                <a:gd name="connsiteX162" fmla="*/ 6262 w 10201"/>
                <a:gd name="connsiteY162" fmla="*/ 9552 h 10002"/>
                <a:gd name="connsiteX163" fmla="*/ 6262 w 10201"/>
                <a:gd name="connsiteY163" fmla="*/ 9609 h 10002"/>
                <a:gd name="connsiteX164" fmla="*/ 6189 w 10201"/>
                <a:gd name="connsiteY164" fmla="*/ 9740 h 10002"/>
                <a:gd name="connsiteX165" fmla="*/ 6106 w 10201"/>
                <a:gd name="connsiteY165" fmla="*/ 9796 h 10002"/>
                <a:gd name="connsiteX166" fmla="*/ 6001 w 10201"/>
                <a:gd name="connsiteY166" fmla="*/ 9947 h 10002"/>
                <a:gd name="connsiteX167" fmla="*/ 5345 w 10201"/>
                <a:gd name="connsiteY167" fmla="*/ 9796 h 10002"/>
                <a:gd name="connsiteX168" fmla="*/ 5220 w 10201"/>
                <a:gd name="connsiteY168" fmla="*/ 9796 h 10002"/>
                <a:gd name="connsiteX169" fmla="*/ 4992 w 10201"/>
                <a:gd name="connsiteY169" fmla="*/ 9647 h 10002"/>
                <a:gd name="connsiteX170" fmla="*/ 4929 w 10201"/>
                <a:gd name="connsiteY170" fmla="*/ 9515 h 10002"/>
                <a:gd name="connsiteX171" fmla="*/ 4929 w 10201"/>
                <a:gd name="connsiteY171" fmla="*/ 9403 h 10002"/>
                <a:gd name="connsiteX172" fmla="*/ 4866 w 10201"/>
                <a:gd name="connsiteY172" fmla="*/ 9346 h 10002"/>
                <a:gd name="connsiteX173" fmla="*/ 5168 w 10201"/>
                <a:gd name="connsiteY173" fmla="*/ 9214 h 10002"/>
                <a:gd name="connsiteX174" fmla="*/ 5387 w 10201"/>
                <a:gd name="connsiteY174" fmla="*/ 9234 h 10002"/>
                <a:gd name="connsiteX175" fmla="*/ 5741 w 10201"/>
                <a:gd name="connsiteY175" fmla="*/ 9195 h 10002"/>
                <a:gd name="connsiteX176" fmla="*/ 5783 w 10201"/>
                <a:gd name="connsiteY176" fmla="*/ 9102 h 10002"/>
                <a:gd name="connsiteX177" fmla="*/ 5731 w 10201"/>
                <a:gd name="connsiteY177" fmla="*/ 8989 h 10002"/>
                <a:gd name="connsiteX178" fmla="*/ 5533 w 10201"/>
                <a:gd name="connsiteY178" fmla="*/ 8933 h 10002"/>
                <a:gd name="connsiteX179" fmla="*/ 5210 w 10201"/>
                <a:gd name="connsiteY179" fmla="*/ 8745 h 10002"/>
                <a:gd name="connsiteX180" fmla="*/ 4961 w 10201"/>
                <a:gd name="connsiteY180" fmla="*/ 8595 h 10002"/>
                <a:gd name="connsiteX181" fmla="*/ 5085 w 10201"/>
                <a:gd name="connsiteY181" fmla="*/ 8481 h 10002"/>
                <a:gd name="connsiteX182" fmla="*/ 4741 w 10201"/>
                <a:gd name="connsiteY182" fmla="*/ 8275 h 10002"/>
                <a:gd name="connsiteX183" fmla="*/ 4554 w 10201"/>
                <a:gd name="connsiteY183" fmla="*/ 8087 h 10002"/>
                <a:gd name="connsiteX184" fmla="*/ 4356 w 10201"/>
                <a:gd name="connsiteY184" fmla="*/ 8031 h 10002"/>
                <a:gd name="connsiteX185" fmla="*/ 4085 w 10201"/>
                <a:gd name="connsiteY185" fmla="*/ 8013 h 10002"/>
                <a:gd name="connsiteX186" fmla="*/ 3919 w 10201"/>
                <a:gd name="connsiteY186" fmla="*/ 7843 h 10002"/>
                <a:gd name="connsiteX187" fmla="*/ 3741 w 10201"/>
                <a:gd name="connsiteY187" fmla="*/ 7806 h 10002"/>
                <a:gd name="connsiteX188" fmla="*/ 3669 w 10201"/>
                <a:gd name="connsiteY188" fmla="*/ 7598 h 10002"/>
                <a:gd name="connsiteX189" fmla="*/ 3492 w 10201"/>
                <a:gd name="connsiteY189" fmla="*/ 7637 h 10002"/>
                <a:gd name="connsiteX190" fmla="*/ 3440 w 10201"/>
                <a:gd name="connsiteY190" fmla="*/ 7674 h 10002"/>
                <a:gd name="connsiteX191" fmla="*/ 3367 w 10201"/>
                <a:gd name="connsiteY191" fmla="*/ 7674 h 10002"/>
                <a:gd name="connsiteX192" fmla="*/ 3367 w 10201"/>
                <a:gd name="connsiteY192" fmla="*/ 7637 h 10002"/>
                <a:gd name="connsiteX193" fmla="*/ 3398 w 10201"/>
                <a:gd name="connsiteY193" fmla="*/ 7543 h 10002"/>
                <a:gd name="connsiteX194" fmla="*/ 3241 w 10201"/>
                <a:gd name="connsiteY194" fmla="*/ 7505 h 10002"/>
                <a:gd name="connsiteX195" fmla="*/ 3189 w 10201"/>
                <a:gd name="connsiteY195" fmla="*/ 7411 h 10002"/>
                <a:gd name="connsiteX196" fmla="*/ 3085 w 10201"/>
                <a:gd name="connsiteY196" fmla="*/ 7468 h 10002"/>
                <a:gd name="connsiteX197" fmla="*/ 2846 w 10201"/>
                <a:gd name="connsiteY197" fmla="*/ 7449 h 10002"/>
                <a:gd name="connsiteX198" fmla="*/ 2722 w 10201"/>
                <a:gd name="connsiteY198" fmla="*/ 7486 h 10002"/>
                <a:gd name="connsiteX199" fmla="*/ 2669 w 10201"/>
                <a:gd name="connsiteY199" fmla="*/ 7598 h 10002"/>
                <a:gd name="connsiteX200" fmla="*/ 2471 w 10201"/>
                <a:gd name="connsiteY200" fmla="*/ 7637 h 10002"/>
                <a:gd name="connsiteX201" fmla="*/ 2419 w 10201"/>
                <a:gd name="connsiteY201" fmla="*/ 7712 h 10002"/>
                <a:gd name="connsiteX202" fmla="*/ 2137 w 10201"/>
                <a:gd name="connsiteY202" fmla="*/ 7693 h 10002"/>
                <a:gd name="connsiteX203" fmla="*/ 2023 w 10201"/>
                <a:gd name="connsiteY203" fmla="*/ 7561 h 10002"/>
                <a:gd name="connsiteX204" fmla="*/ 1867 w 10201"/>
                <a:gd name="connsiteY204" fmla="*/ 7524 h 10002"/>
                <a:gd name="connsiteX205" fmla="*/ 1919 w 10201"/>
                <a:gd name="connsiteY205" fmla="*/ 7505 h 10002"/>
                <a:gd name="connsiteX206" fmla="*/ 1919 w 10201"/>
                <a:gd name="connsiteY206" fmla="*/ 7486 h 10002"/>
                <a:gd name="connsiteX207" fmla="*/ 1867 w 10201"/>
                <a:gd name="connsiteY207" fmla="*/ 7486 h 10002"/>
                <a:gd name="connsiteX208" fmla="*/ 1753 w 10201"/>
                <a:gd name="connsiteY208" fmla="*/ 7505 h 10002"/>
                <a:gd name="connsiteX209" fmla="*/ 1544 w 10201"/>
                <a:gd name="connsiteY209" fmla="*/ 7429 h 10002"/>
                <a:gd name="connsiteX210" fmla="*/ 1544 w 10201"/>
                <a:gd name="connsiteY210" fmla="*/ 7486 h 10002"/>
                <a:gd name="connsiteX211" fmla="*/ 1492 w 10201"/>
                <a:gd name="connsiteY211" fmla="*/ 7468 h 10002"/>
                <a:gd name="connsiteX212" fmla="*/ 1492 w 10201"/>
                <a:gd name="connsiteY212" fmla="*/ 7411 h 10002"/>
                <a:gd name="connsiteX213" fmla="*/ 1398 w 10201"/>
                <a:gd name="connsiteY213" fmla="*/ 7468 h 10002"/>
                <a:gd name="connsiteX214" fmla="*/ 1378 w 10201"/>
                <a:gd name="connsiteY214" fmla="*/ 7411 h 10002"/>
                <a:gd name="connsiteX215" fmla="*/ 1013 w 10201"/>
                <a:gd name="connsiteY215" fmla="*/ 7429 h 10002"/>
                <a:gd name="connsiteX216" fmla="*/ 836 w 10201"/>
                <a:gd name="connsiteY216" fmla="*/ 7411 h 10002"/>
                <a:gd name="connsiteX217" fmla="*/ 795 w 10201"/>
                <a:gd name="connsiteY217" fmla="*/ 7336 h 10002"/>
                <a:gd name="connsiteX218" fmla="*/ 628 w 10201"/>
                <a:gd name="connsiteY218" fmla="*/ 7354 h 10002"/>
                <a:gd name="connsiteX219" fmla="*/ 597 w 10201"/>
                <a:gd name="connsiteY219" fmla="*/ 7299 h 10002"/>
                <a:gd name="connsiteX220" fmla="*/ 493 w 10201"/>
                <a:gd name="connsiteY220" fmla="*/ 7317 h 10002"/>
                <a:gd name="connsiteX221" fmla="*/ 471 w 10201"/>
                <a:gd name="connsiteY221" fmla="*/ 7242 h 10002"/>
                <a:gd name="connsiteX222" fmla="*/ 378 w 10201"/>
                <a:gd name="connsiteY222" fmla="*/ 7242 h 10002"/>
                <a:gd name="connsiteX223" fmla="*/ 243 w 10201"/>
                <a:gd name="connsiteY223" fmla="*/ 7167 h 10002"/>
                <a:gd name="connsiteX224" fmla="*/ 0 w 10201"/>
                <a:gd name="connsiteY224" fmla="*/ 7050 h 10002"/>
                <a:gd name="connsiteX225" fmla="*/ 357 w 10201"/>
                <a:gd name="connsiteY225" fmla="*/ 7054 h 10002"/>
                <a:gd name="connsiteX226" fmla="*/ 576 w 10201"/>
                <a:gd name="connsiteY226" fmla="*/ 7092 h 10002"/>
                <a:gd name="connsiteX227" fmla="*/ 940 w 10201"/>
                <a:gd name="connsiteY227" fmla="*/ 7167 h 10002"/>
                <a:gd name="connsiteX228" fmla="*/ 950 w 10201"/>
                <a:gd name="connsiteY228" fmla="*/ 7092 h 10002"/>
                <a:gd name="connsiteX229" fmla="*/ 888 w 10201"/>
                <a:gd name="connsiteY229" fmla="*/ 6998 h 10002"/>
                <a:gd name="connsiteX230" fmla="*/ 898 w 10201"/>
                <a:gd name="connsiteY230" fmla="*/ 6998 h 10002"/>
                <a:gd name="connsiteX231" fmla="*/ 898 w 10201"/>
                <a:gd name="connsiteY231" fmla="*/ 6979 h 10002"/>
                <a:gd name="connsiteX232" fmla="*/ 1002 w 10201"/>
                <a:gd name="connsiteY232" fmla="*/ 7016 h 10002"/>
                <a:gd name="connsiteX233" fmla="*/ 1002 w 10201"/>
                <a:gd name="connsiteY233" fmla="*/ 6941 h 10002"/>
                <a:gd name="connsiteX234" fmla="*/ 940 w 10201"/>
                <a:gd name="connsiteY234" fmla="*/ 6923 h 10002"/>
                <a:gd name="connsiteX235" fmla="*/ 940 w 10201"/>
                <a:gd name="connsiteY235" fmla="*/ 6847 h 10002"/>
                <a:gd name="connsiteX236" fmla="*/ 961 w 10201"/>
                <a:gd name="connsiteY236" fmla="*/ 6847 h 10002"/>
                <a:gd name="connsiteX237" fmla="*/ 1013 w 10201"/>
                <a:gd name="connsiteY237" fmla="*/ 6885 h 10002"/>
                <a:gd name="connsiteX238" fmla="*/ 1013 w 10201"/>
                <a:gd name="connsiteY238" fmla="*/ 6847 h 10002"/>
                <a:gd name="connsiteX239" fmla="*/ 1149 w 10201"/>
                <a:gd name="connsiteY239" fmla="*/ 6716 h 10002"/>
                <a:gd name="connsiteX240" fmla="*/ 1305 w 10201"/>
                <a:gd name="connsiteY240" fmla="*/ 6678 h 10002"/>
                <a:gd name="connsiteX241" fmla="*/ 1305 w 10201"/>
                <a:gd name="connsiteY241" fmla="*/ 6660 h 10002"/>
                <a:gd name="connsiteX242" fmla="*/ 1128 w 10201"/>
                <a:gd name="connsiteY242" fmla="*/ 6660 h 10002"/>
                <a:gd name="connsiteX243" fmla="*/ 1128 w 10201"/>
                <a:gd name="connsiteY243" fmla="*/ 6641 h 10002"/>
                <a:gd name="connsiteX244" fmla="*/ 1159 w 10201"/>
                <a:gd name="connsiteY244" fmla="*/ 6585 h 10002"/>
                <a:gd name="connsiteX245" fmla="*/ 1211 w 10201"/>
                <a:gd name="connsiteY245" fmla="*/ 6603 h 10002"/>
                <a:gd name="connsiteX246" fmla="*/ 1243 w 10201"/>
                <a:gd name="connsiteY246" fmla="*/ 6566 h 10002"/>
                <a:gd name="connsiteX247" fmla="*/ 1243 w 10201"/>
                <a:gd name="connsiteY247" fmla="*/ 6548 h 10002"/>
                <a:gd name="connsiteX248" fmla="*/ 1191 w 10201"/>
                <a:gd name="connsiteY248" fmla="*/ 6472 h 10002"/>
                <a:gd name="connsiteX249" fmla="*/ 1222 w 10201"/>
                <a:gd name="connsiteY249" fmla="*/ 6472 h 10002"/>
                <a:gd name="connsiteX250" fmla="*/ 1243 w 10201"/>
                <a:gd name="connsiteY250" fmla="*/ 6491 h 10002"/>
                <a:gd name="connsiteX251" fmla="*/ 1253 w 10201"/>
                <a:gd name="connsiteY251" fmla="*/ 6434 h 10002"/>
                <a:gd name="connsiteX252" fmla="*/ 1201 w 10201"/>
                <a:gd name="connsiteY252" fmla="*/ 6378 h 10002"/>
                <a:gd name="connsiteX253" fmla="*/ 1191 w 10201"/>
                <a:gd name="connsiteY253" fmla="*/ 6416 h 10002"/>
                <a:gd name="connsiteX254" fmla="*/ 1191 w 10201"/>
                <a:gd name="connsiteY254" fmla="*/ 6378 h 10002"/>
                <a:gd name="connsiteX255" fmla="*/ 1180 w 10201"/>
                <a:gd name="connsiteY255" fmla="*/ 6378 h 10002"/>
                <a:gd name="connsiteX256" fmla="*/ 1180 w 10201"/>
                <a:gd name="connsiteY256" fmla="*/ 6359 h 10002"/>
                <a:gd name="connsiteX257" fmla="*/ 1253 w 10201"/>
                <a:gd name="connsiteY257" fmla="*/ 6322 h 10002"/>
                <a:gd name="connsiteX258" fmla="*/ 1253 w 10201"/>
                <a:gd name="connsiteY258" fmla="*/ 6302 h 10002"/>
                <a:gd name="connsiteX259" fmla="*/ 1139 w 10201"/>
                <a:gd name="connsiteY259" fmla="*/ 6228 h 10002"/>
                <a:gd name="connsiteX260" fmla="*/ 1118 w 10201"/>
                <a:gd name="connsiteY260" fmla="*/ 6284 h 10002"/>
                <a:gd name="connsiteX261" fmla="*/ 1045 w 10201"/>
                <a:gd name="connsiteY261" fmla="*/ 6228 h 10002"/>
                <a:gd name="connsiteX262" fmla="*/ 1076 w 10201"/>
                <a:gd name="connsiteY262" fmla="*/ 6190 h 10002"/>
                <a:gd name="connsiteX263" fmla="*/ 1035 w 10201"/>
                <a:gd name="connsiteY263" fmla="*/ 6190 h 10002"/>
                <a:gd name="connsiteX264" fmla="*/ 909 w 10201"/>
                <a:gd name="connsiteY264" fmla="*/ 6247 h 10002"/>
                <a:gd name="connsiteX265" fmla="*/ 909 w 10201"/>
                <a:gd name="connsiteY265" fmla="*/ 6190 h 10002"/>
                <a:gd name="connsiteX266" fmla="*/ 961 w 10201"/>
                <a:gd name="connsiteY266" fmla="*/ 6040 h 10002"/>
                <a:gd name="connsiteX267" fmla="*/ 940 w 10201"/>
                <a:gd name="connsiteY267" fmla="*/ 6002 h 10002"/>
                <a:gd name="connsiteX268" fmla="*/ 961 w 10201"/>
                <a:gd name="connsiteY268" fmla="*/ 6002 h 10002"/>
                <a:gd name="connsiteX269" fmla="*/ 1055 w 10201"/>
                <a:gd name="connsiteY269" fmla="*/ 5964 h 10002"/>
                <a:gd name="connsiteX270" fmla="*/ 1087 w 10201"/>
                <a:gd name="connsiteY270" fmla="*/ 5909 h 10002"/>
                <a:gd name="connsiteX271" fmla="*/ 1066 w 10201"/>
                <a:gd name="connsiteY271" fmla="*/ 5852 h 10002"/>
                <a:gd name="connsiteX272" fmla="*/ 1139 w 10201"/>
                <a:gd name="connsiteY272" fmla="*/ 5833 h 10002"/>
                <a:gd name="connsiteX273" fmla="*/ 1139 w 10201"/>
                <a:gd name="connsiteY273" fmla="*/ 5909 h 10002"/>
                <a:gd name="connsiteX274" fmla="*/ 1263 w 10201"/>
                <a:gd name="connsiteY274" fmla="*/ 5909 h 10002"/>
                <a:gd name="connsiteX275" fmla="*/ 1388 w 10201"/>
                <a:gd name="connsiteY275" fmla="*/ 5683 h 10002"/>
                <a:gd name="connsiteX276" fmla="*/ 1586 w 10201"/>
                <a:gd name="connsiteY276" fmla="*/ 5740 h 10002"/>
                <a:gd name="connsiteX277" fmla="*/ 1586 w 10201"/>
                <a:gd name="connsiteY277" fmla="*/ 5758 h 10002"/>
                <a:gd name="connsiteX278" fmla="*/ 1575 w 10201"/>
                <a:gd name="connsiteY278" fmla="*/ 5814 h 10002"/>
                <a:gd name="connsiteX279" fmla="*/ 1554 w 10201"/>
                <a:gd name="connsiteY279" fmla="*/ 5852 h 10002"/>
                <a:gd name="connsiteX280" fmla="*/ 1440 w 10201"/>
                <a:gd name="connsiteY280" fmla="*/ 5889 h 10002"/>
                <a:gd name="connsiteX281" fmla="*/ 1430 w 10201"/>
                <a:gd name="connsiteY281" fmla="*/ 6040 h 10002"/>
                <a:gd name="connsiteX282" fmla="*/ 1450 w 10201"/>
                <a:gd name="connsiteY282" fmla="*/ 6058 h 10002"/>
                <a:gd name="connsiteX283" fmla="*/ 1680 w 10201"/>
                <a:gd name="connsiteY283" fmla="*/ 6265 h 10002"/>
                <a:gd name="connsiteX284" fmla="*/ 1711 w 10201"/>
                <a:gd name="connsiteY284" fmla="*/ 6265 h 10002"/>
                <a:gd name="connsiteX285" fmla="*/ 1784 w 10201"/>
                <a:gd name="connsiteY285" fmla="*/ 6792 h 10002"/>
                <a:gd name="connsiteX286" fmla="*/ 1982 w 10201"/>
                <a:gd name="connsiteY286" fmla="*/ 6585 h 10002"/>
                <a:gd name="connsiteX287" fmla="*/ 1982 w 10201"/>
                <a:gd name="connsiteY287" fmla="*/ 6528 h 10002"/>
                <a:gd name="connsiteX288" fmla="*/ 1909 w 10201"/>
                <a:gd name="connsiteY288" fmla="*/ 6528 h 10002"/>
                <a:gd name="connsiteX289" fmla="*/ 1878 w 10201"/>
                <a:gd name="connsiteY289" fmla="*/ 6453 h 10002"/>
                <a:gd name="connsiteX290" fmla="*/ 1878 w 10201"/>
                <a:gd name="connsiteY290" fmla="*/ 6416 h 10002"/>
                <a:gd name="connsiteX291" fmla="*/ 1888 w 10201"/>
                <a:gd name="connsiteY291" fmla="*/ 6416 h 10002"/>
                <a:gd name="connsiteX292" fmla="*/ 1888 w 10201"/>
                <a:gd name="connsiteY292" fmla="*/ 6397 h 10002"/>
                <a:gd name="connsiteX293" fmla="*/ 2023 w 10201"/>
                <a:gd name="connsiteY293" fmla="*/ 6322 h 10002"/>
                <a:gd name="connsiteX294" fmla="*/ 2002 w 10201"/>
                <a:gd name="connsiteY294" fmla="*/ 6302 h 10002"/>
                <a:gd name="connsiteX295" fmla="*/ 1867 w 10201"/>
                <a:gd name="connsiteY295" fmla="*/ 6265 h 10002"/>
                <a:gd name="connsiteX296" fmla="*/ 1867 w 10201"/>
                <a:gd name="connsiteY296" fmla="*/ 6209 h 10002"/>
                <a:gd name="connsiteX297" fmla="*/ 1815 w 10201"/>
                <a:gd name="connsiteY297" fmla="*/ 6190 h 10002"/>
                <a:gd name="connsiteX298" fmla="*/ 1815 w 10201"/>
                <a:gd name="connsiteY298" fmla="*/ 6190 h 10002"/>
                <a:gd name="connsiteX299" fmla="*/ 1836 w 10201"/>
                <a:gd name="connsiteY299" fmla="*/ 6133 h 10002"/>
                <a:gd name="connsiteX300" fmla="*/ 1753 w 10201"/>
                <a:gd name="connsiteY300" fmla="*/ 6040 h 10002"/>
                <a:gd name="connsiteX301" fmla="*/ 1534 w 10201"/>
                <a:gd name="connsiteY301" fmla="*/ 5984 h 10002"/>
                <a:gd name="connsiteX302" fmla="*/ 1701 w 10201"/>
                <a:gd name="connsiteY302" fmla="*/ 5964 h 10002"/>
                <a:gd name="connsiteX303" fmla="*/ 1722 w 10201"/>
                <a:gd name="connsiteY303" fmla="*/ 5871 h 10002"/>
                <a:gd name="connsiteX304" fmla="*/ 1659 w 10201"/>
                <a:gd name="connsiteY304" fmla="*/ 5740 h 10002"/>
                <a:gd name="connsiteX305" fmla="*/ 1680 w 10201"/>
                <a:gd name="connsiteY305" fmla="*/ 5740 h 10002"/>
                <a:gd name="connsiteX306" fmla="*/ 2023 w 10201"/>
                <a:gd name="connsiteY306" fmla="*/ 5777 h 10002"/>
                <a:gd name="connsiteX307" fmla="*/ 2117 w 10201"/>
                <a:gd name="connsiteY307" fmla="*/ 5665 h 10002"/>
                <a:gd name="connsiteX308" fmla="*/ 2190 w 10201"/>
                <a:gd name="connsiteY308" fmla="*/ 5645 h 10002"/>
                <a:gd name="connsiteX309" fmla="*/ 2117 w 10201"/>
                <a:gd name="connsiteY309" fmla="*/ 5608 h 10002"/>
                <a:gd name="connsiteX310" fmla="*/ 1815 w 10201"/>
                <a:gd name="connsiteY310" fmla="*/ 5720 h 10002"/>
                <a:gd name="connsiteX311" fmla="*/ 1784 w 10201"/>
                <a:gd name="connsiteY311" fmla="*/ 5665 h 10002"/>
                <a:gd name="connsiteX312" fmla="*/ 1805 w 10201"/>
                <a:gd name="connsiteY312" fmla="*/ 5608 h 10002"/>
                <a:gd name="connsiteX313" fmla="*/ 1774 w 10201"/>
                <a:gd name="connsiteY313" fmla="*/ 5514 h 10002"/>
                <a:gd name="connsiteX314" fmla="*/ 1701 w 10201"/>
                <a:gd name="connsiteY314" fmla="*/ 5533 h 10002"/>
                <a:gd name="connsiteX315" fmla="*/ 1458 w 10201"/>
                <a:gd name="connsiteY315" fmla="*/ 5302 h 10002"/>
                <a:gd name="connsiteX316" fmla="*/ 1742 w 10201"/>
                <a:gd name="connsiteY316" fmla="*/ 5288 h 10002"/>
                <a:gd name="connsiteX317" fmla="*/ 2085 w 10201"/>
                <a:gd name="connsiteY317" fmla="*/ 5288 h 10002"/>
                <a:gd name="connsiteX318" fmla="*/ 2190 w 10201"/>
                <a:gd name="connsiteY318" fmla="*/ 5119 h 10002"/>
                <a:gd name="connsiteX319" fmla="*/ 2190 w 10201"/>
                <a:gd name="connsiteY319" fmla="*/ 5063 h 10002"/>
                <a:gd name="connsiteX320" fmla="*/ 2253 w 10201"/>
                <a:gd name="connsiteY320" fmla="*/ 5044 h 10002"/>
                <a:gd name="connsiteX321" fmla="*/ 2284 w 10201"/>
                <a:gd name="connsiteY321" fmla="*/ 5176 h 10002"/>
                <a:gd name="connsiteX322" fmla="*/ 2722 w 10201"/>
                <a:gd name="connsiteY322" fmla="*/ 5195 h 10002"/>
                <a:gd name="connsiteX323" fmla="*/ 2700 w 10201"/>
                <a:gd name="connsiteY323" fmla="*/ 5288 h 10002"/>
                <a:gd name="connsiteX324" fmla="*/ 2732 w 10201"/>
                <a:gd name="connsiteY324" fmla="*/ 5288 h 10002"/>
                <a:gd name="connsiteX325" fmla="*/ 2784 w 10201"/>
                <a:gd name="connsiteY325" fmla="*/ 5251 h 10002"/>
                <a:gd name="connsiteX326" fmla="*/ 2784 w 10201"/>
                <a:gd name="connsiteY326" fmla="*/ 5270 h 10002"/>
                <a:gd name="connsiteX327" fmla="*/ 2763 w 10201"/>
                <a:gd name="connsiteY327" fmla="*/ 5288 h 10002"/>
                <a:gd name="connsiteX328" fmla="*/ 2826 w 10201"/>
                <a:gd name="connsiteY328" fmla="*/ 5288 h 10002"/>
                <a:gd name="connsiteX329" fmla="*/ 2929 w 10201"/>
                <a:gd name="connsiteY329" fmla="*/ 5288 h 10002"/>
                <a:gd name="connsiteX330" fmla="*/ 2929 w 10201"/>
                <a:gd name="connsiteY330" fmla="*/ 5364 h 10002"/>
                <a:gd name="connsiteX331" fmla="*/ 2950 w 10201"/>
                <a:gd name="connsiteY331" fmla="*/ 5364 h 10002"/>
                <a:gd name="connsiteX332" fmla="*/ 3023 w 10201"/>
                <a:gd name="connsiteY332" fmla="*/ 5288 h 10002"/>
                <a:gd name="connsiteX333" fmla="*/ 3023 w 10201"/>
                <a:gd name="connsiteY333" fmla="*/ 5213 h 10002"/>
                <a:gd name="connsiteX334" fmla="*/ 3085 w 10201"/>
                <a:gd name="connsiteY334" fmla="*/ 5213 h 10002"/>
                <a:gd name="connsiteX335" fmla="*/ 3117 w 10201"/>
                <a:gd name="connsiteY335" fmla="*/ 5270 h 10002"/>
                <a:gd name="connsiteX336" fmla="*/ 3117 w 10201"/>
                <a:gd name="connsiteY336" fmla="*/ 5401 h 10002"/>
                <a:gd name="connsiteX337" fmla="*/ 3231 w 10201"/>
                <a:gd name="connsiteY337" fmla="*/ 5401 h 10002"/>
                <a:gd name="connsiteX338" fmla="*/ 3241 w 10201"/>
                <a:gd name="connsiteY338" fmla="*/ 5307 h 10002"/>
                <a:gd name="connsiteX339" fmla="*/ 3241 w 10201"/>
                <a:gd name="connsiteY339" fmla="*/ 5288 h 10002"/>
                <a:gd name="connsiteX340" fmla="*/ 3241 w 10201"/>
                <a:gd name="connsiteY340" fmla="*/ 5288 h 10002"/>
                <a:gd name="connsiteX341" fmla="*/ 3346 w 10201"/>
                <a:gd name="connsiteY341" fmla="*/ 5307 h 10002"/>
                <a:gd name="connsiteX342" fmla="*/ 3367 w 10201"/>
                <a:gd name="connsiteY342" fmla="*/ 5213 h 10002"/>
                <a:gd name="connsiteX343" fmla="*/ 3471 w 10201"/>
                <a:gd name="connsiteY343" fmla="*/ 5251 h 10002"/>
                <a:gd name="connsiteX344" fmla="*/ 3471 w 10201"/>
                <a:gd name="connsiteY344" fmla="*/ 5195 h 10002"/>
                <a:gd name="connsiteX345" fmla="*/ 3648 w 10201"/>
                <a:gd name="connsiteY345" fmla="*/ 5270 h 10002"/>
                <a:gd name="connsiteX346" fmla="*/ 3648 w 10201"/>
                <a:gd name="connsiteY346" fmla="*/ 5195 h 10002"/>
                <a:gd name="connsiteX347" fmla="*/ 3689 w 10201"/>
                <a:gd name="connsiteY347" fmla="*/ 5195 h 10002"/>
                <a:gd name="connsiteX348" fmla="*/ 3689 w 10201"/>
                <a:gd name="connsiteY348" fmla="*/ 5270 h 10002"/>
                <a:gd name="connsiteX349" fmla="*/ 3710 w 10201"/>
                <a:gd name="connsiteY349" fmla="*/ 5270 h 10002"/>
                <a:gd name="connsiteX350" fmla="*/ 3710 w 10201"/>
                <a:gd name="connsiteY350" fmla="*/ 5251 h 10002"/>
                <a:gd name="connsiteX351" fmla="*/ 3721 w 10201"/>
                <a:gd name="connsiteY351" fmla="*/ 5119 h 10002"/>
                <a:gd name="connsiteX352" fmla="*/ 3731 w 10201"/>
                <a:gd name="connsiteY352" fmla="*/ 5119 h 10002"/>
                <a:gd name="connsiteX353" fmla="*/ 3741 w 10201"/>
                <a:gd name="connsiteY353" fmla="*/ 5195 h 10002"/>
                <a:gd name="connsiteX354" fmla="*/ 3825 w 10201"/>
                <a:gd name="connsiteY354" fmla="*/ 5119 h 10002"/>
                <a:gd name="connsiteX355" fmla="*/ 3825 w 10201"/>
                <a:gd name="connsiteY355" fmla="*/ 5157 h 10002"/>
                <a:gd name="connsiteX356" fmla="*/ 3898 w 10201"/>
                <a:gd name="connsiteY356" fmla="*/ 5119 h 10002"/>
                <a:gd name="connsiteX357" fmla="*/ 3898 w 10201"/>
                <a:gd name="connsiteY357" fmla="*/ 5101 h 10002"/>
                <a:gd name="connsiteX358" fmla="*/ 3877 w 10201"/>
                <a:gd name="connsiteY358" fmla="*/ 5063 h 10002"/>
                <a:gd name="connsiteX359" fmla="*/ 3909 w 10201"/>
                <a:gd name="connsiteY359" fmla="*/ 5063 h 10002"/>
                <a:gd name="connsiteX360" fmla="*/ 3950 w 10201"/>
                <a:gd name="connsiteY360" fmla="*/ 5101 h 10002"/>
                <a:gd name="connsiteX361" fmla="*/ 3950 w 10201"/>
                <a:gd name="connsiteY361" fmla="*/ 5063 h 10002"/>
                <a:gd name="connsiteX362" fmla="*/ 3929 w 10201"/>
                <a:gd name="connsiteY362" fmla="*/ 5007 h 10002"/>
                <a:gd name="connsiteX363" fmla="*/ 4033 w 10201"/>
                <a:gd name="connsiteY363" fmla="*/ 4951 h 10002"/>
                <a:gd name="connsiteX364" fmla="*/ 4033 w 10201"/>
                <a:gd name="connsiteY364" fmla="*/ 4932 h 10002"/>
                <a:gd name="connsiteX365" fmla="*/ 3857 w 10201"/>
                <a:gd name="connsiteY365" fmla="*/ 4912 h 10002"/>
                <a:gd name="connsiteX366" fmla="*/ 3867 w 10201"/>
                <a:gd name="connsiteY366" fmla="*/ 5026 h 10002"/>
                <a:gd name="connsiteX367" fmla="*/ 3857 w 10201"/>
                <a:gd name="connsiteY367" fmla="*/ 5026 h 10002"/>
                <a:gd name="connsiteX368" fmla="*/ 3658 w 10201"/>
                <a:gd name="connsiteY368" fmla="*/ 4912 h 10002"/>
                <a:gd name="connsiteX369" fmla="*/ 3658 w 10201"/>
                <a:gd name="connsiteY369" fmla="*/ 4932 h 10002"/>
                <a:gd name="connsiteX370" fmla="*/ 3669 w 10201"/>
                <a:gd name="connsiteY370" fmla="*/ 4932 h 10002"/>
                <a:gd name="connsiteX371" fmla="*/ 3648 w 10201"/>
                <a:gd name="connsiteY371" fmla="*/ 4951 h 10002"/>
                <a:gd name="connsiteX372" fmla="*/ 3596 w 10201"/>
                <a:gd name="connsiteY372" fmla="*/ 4875 h 10002"/>
                <a:gd name="connsiteX373" fmla="*/ 3585 w 10201"/>
                <a:gd name="connsiteY373" fmla="*/ 4837 h 10002"/>
                <a:gd name="connsiteX374" fmla="*/ 3700 w 10201"/>
                <a:gd name="connsiteY374" fmla="*/ 4819 h 10002"/>
                <a:gd name="connsiteX375" fmla="*/ 3700 w 10201"/>
                <a:gd name="connsiteY375" fmla="*/ 4668 h 10002"/>
                <a:gd name="connsiteX376" fmla="*/ 3679 w 10201"/>
                <a:gd name="connsiteY376" fmla="*/ 4668 h 10002"/>
                <a:gd name="connsiteX377" fmla="*/ 3554 w 10201"/>
                <a:gd name="connsiteY377" fmla="*/ 4800 h 10002"/>
                <a:gd name="connsiteX378" fmla="*/ 3533 w 10201"/>
                <a:gd name="connsiteY378" fmla="*/ 4782 h 10002"/>
                <a:gd name="connsiteX379" fmla="*/ 3533 w 10201"/>
                <a:gd name="connsiteY379" fmla="*/ 4706 h 10002"/>
                <a:gd name="connsiteX380" fmla="*/ 3523 w 10201"/>
                <a:gd name="connsiteY380" fmla="*/ 4650 h 10002"/>
                <a:gd name="connsiteX381" fmla="*/ 3450 w 10201"/>
                <a:gd name="connsiteY381" fmla="*/ 4650 h 10002"/>
                <a:gd name="connsiteX382" fmla="*/ 3440 w 10201"/>
                <a:gd name="connsiteY382" fmla="*/ 4593 h 10002"/>
                <a:gd name="connsiteX383" fmla="*/ 3450 w 10201"/>
                <a:gd name="connsiteY383" fmla="*/ 4593 h 10002"/>
                <a:gd name="connsiteX384" fmla="*/ 3450 w 10201"/>
                <a:gd name="connsiteY384" fmla="*/ 4574 h 10002"/>
                <a:gd name="connsiteX385" fmla="*/ 3627 w 10201"/>
                <a:gd name="connsiteY385" fmla="*/ 4481 h 10002"/>
                <a:gd name="connsiteX386" fmla="*/ 3565 w 10201"/>
                <a:gd name="connsiteY386" fmla="*/ 4481 h 10002"/>
                <a:gd name="connsiteX387" fmla="*/ 3544 w 10201"/>
                <a:gd name="connsiteY387" fmla="*/ 4481 h 10002"/>
                <a:gd name="connsiteX388" fmla="*/ 3533 w 10201"/>
                <a:gd name="connsiteY388" fmla="*/ 4481 h 10002"/>
                <a:gd name="connsiteX389" fmla="*/ 3533 w 10201"/>
                <a:gd name="connsiteY389" fmla="*/ 4462 h 10002"/>
                <a:gd name="connsiteX390" fmla="*/ 3637 w 10201"/>
                <a:gd name="connsiteY390" fmla="*/ 4387 h 10002"/>
                <a:gd name="connsiteX391" fmla="*/ 3637 w 10201"/>
                <a:gd name="connsiteY391" fmla="*/ 4387 h 10002"/>
                <a:gd name="connsiteX392" fmla="*/ 3606 w 10201"/>
                <a:gd name="connsiteY392" fmla="*/ 4387 h 10002"/>
                <a:gd name="connsiteX393" fmla="*/ 3585 w 10201"/>
                <a:gd name="connsiteY393" fmla="*/ 4405 h 10002"/>
                <a:gd name="connsiteX394" fmla="*/ 3575 w 10201"/>
                <a:gd name="connsiteY394" fmla="*/ 4368 h 10002"/>
                <a:gd name="connsiteX395" fmla="*/ 3409 w 10201"/>
                <a:gd name="connsiteY395" fmla="*/ 4312 h 10002"/>
                <a:gd name="connsiteX396" fmla="*/ 3357 w 10201"/>
                <a:gd name="connsiteY396" fmla="*/ 4199 h 10002"/>
                <a:gd name="connsiteX397" fmla="*/ 3315 w 10201"/>
                <a:gd name="connsiteY397" fmla="*/ 4255 h 10002"/>
                <a:gd name="connsiteX398" fmla="*/ 3231 w 10201"/>
                <a:gd name="connsiteY398" fmla="*/ 4218 h 10002"/>
                <a:gd name="connsiteX399" fmla="*/ 3085 w 10201"/>
                <a:gd name="connsiteY399" fmla="*/ 4199 h 10002"/>
                <a:gd name="connsiteX400" fmla="*/ 3033 w 10201"/>
                <a:gd name="connsiteY400" fmla="*/ 4237 h 10002"/>
                <a:gd name="connsiteX401" fmla="*/ 2981 w 10201"/>
                <a:gd name="connsiteY401" fmla="*/ 4180 h 10002"/>
                <a:gd name="connsiteX402" fmla="*/ 2909 w 10201"/>
                <a:gd name="connsiteY402" fmla="*/ 4237 h 10002"/>
                <a:gd name="connsiteX403" fmla="*/ 2878 w 10201"/>
                <a:gd name="connsiteY403" fmla="*/ 4180 h 10002"/>
                <a:gd name="connsiteX404" fmla="*/ 2794 w 10201"/>
                <a:gd name="connsiteY404" fmla="*/ 4330 h 10002"/>
                <a:gd name="connsiteX405" fmla="*/ 2596 w 10201"/>
                <a:gd name="connsiteY405" fmla="*/ 4255 h 10002"/>
                <a:gd name="connsiteX406" fmla="*/ 2596 w 10201"/>
                <a:gd name="connsiteY406" fmla="*/ 4218 h 10002"/>
                <a:gd name="connsiteX407" fmla="*/ 2617 w 10201"/>
                <a:gd name="connsiteY407" fmla="*/ 4180 h 10002"/>
                <a:gd name="connsiteX408" fmla="*/ 2544 w 10201"/>
                <a:gd name="connsiteY408" fmla="*/ 4180 h 10002"/>
                <a:gd name="connsiteX409" fmla="*/ 2346 w 10201"/>
                <a:gd name="connsiteY409" fmla="*/ 4275 h 10002"/>
                <a:gd name="connsiteX410" fmla="*/ 2346 w 10201"/>
                <a:gd name="connsiteY410" fmla="*/ 4255 h 10002"/>
                <a:gd name="connsiteX411" fmla="*/ 2367 w 10201"/>
                <a:gd name="connsiteY411" fmla="*/ 4218 h 10002"/>
                <a:gd name="connsiteX412" fmla="*/ 2253 w 10201"/>
                <a:gd name="connsiteY412" fmla="*/ 4218 h 10002"/>
                <a:gd name="connsiteX413" fmla="*/ 2170 w 10201"/>
                <a:gd name="connsiteY413" fmla="*/ 4143 h 10002"/>
                <a:gd name="connsiteX414" fmla="*/ 2044 w 10201"/>
                <a:gd name="connsiteY414" fmla="*/ 4124 h 10002"/>
                <a:gd name="connsiteX415" fmla="*/ 2065 w 10201"/>
                <a:gd name="connsiteY415" fmla="*/ 4124 h 10002"/>
                <a:gd name="connsiteX416" fmla="*/ 2096 w 10201"/>
                <a:gd name="connsiteY416" fmla="*/ 4086 h 10002"/>
                <a:gd name="connsiteX417" fmla="*/ 2085 w 10201"/>
                <a:gd name="connsiteY417" fmla="*/ 4049 h 10002"/>
                <a:gd name="connsiteX418" fmla="*/ 2002 w 10201"/>
                <a:gd name="connsiteY418" fmla="*/ 3992 h 10002"/>
                <a:gd name="connsiteX419" fmla="*/ 1909 w 10201"/>
                <a:gd name="connsiteY419" fmla="*/ 4030 h 10002"/>
                <a:gd name="connsiteX420" fmla="*/ 1479 w 10201"/>
                <a:gd name="connsiteY420" fmla="*/ 3976 h 10002"/>
                <a:gd name="connsiteX421" fmla="*/ 1680 w 10201"/>
                <a:gd name="connsiteY421" fmla="*/ 3823 h 10002"/>
                <a:gd name="connsiteX422" fmla="*/ 1690 w 10201"/>
                <a:gd name="connsiteY422" fmla="*/ 3805 h 10002"/>
                <a:gd name="connsiteX423" fmla="*/ 1826 w 10201"/>
                <a:gd name="connsiteY423" fmla="*/ 3767 h 10002"/>
                <a:gd name="connsiteX424" fmla="*/ 1826 w 10201"/>
                <a:gd name="connsiteY424" fmla="*/ 3805 h 10002"/>
                <a:gd name="connsiteX425" fmla="*/ 1940 w 10201"/>
                <a:gd name="connsiteY425" fmla="*/ 3880 h 10002"/>
                <a:gd name="connsiteX426" fmla="*/ 1950 w 10201"/>
                <a:gd name="connsiteY426" fmla="*/ 3842 h 10002"/>
                <a:gd name="connsiteX427" fmla="*/ 1961 w 10201"/>
                <a:gd name="connsiteY427" fmla="*/ 3880 h 10002"/>
                <a:gd name="connsiteX428" fmla="*/ 2117 w 10201"/>
                <a:gd name="connsiteY428" fmla="*/ 3748 h 10002"/>
                <a:gd name="connsiteX429" fmla="*/ 2201 w 10201"/>
                <a:gd name="connsiteY429" fmla="*/ 3823 h 10002"/>
                <a:gd name="connsiteX430" fmla="*/ 2378 w 10201"/>
                <a:gd name="connsiteY430" fmla="*/ 3786 h 10002"/>
                <a:gd name="connsiteX431" fmla="*/ 2544 w 10201"/>
                <a:gd name="connsiteY431" fmla="*/ 3805 h 10002"/>
                <a:gd name="connsiteX432" fmla="*/ 2544 w 10201"/>
                <a:gd name="connsiteY432" fmla="*/ 3730 h 10002"/>
                <a:gd name="connsiteX433" fmla="*/ 2658 w 10201"/>
                <a:gd name="connsiteY433" fmla="*/ 3730 h 10002"/>
                <a:gd name="connsiteX434" fmla="*/ 2689 w 10201"/>
                <a:gd name="connsiteY434" fmla="*/ 3673 h 10002"/>
                <a:gd name="connsiteX435" fmla="*/ 2689 w 10201"/>
                <a:gd name="connsiteY435" fmla="*/ 3598 h 10002"/>
                <a:gd name="connsiteX436" fmla="*/ 2658 w 10201"/>
                <a:gd name="connsiteY436" fmla="*/ 3598 h 10002"/>
                <a:gd name="connsiteX437" fmla="*/ 2658 w 10201"/>
                <a:gd name="connsiteY437" fmla="*/ 3561 h 10002"/>
                <a:gd name="connsiteX438" fmla="*/ 2648 w 10201"/>
                <a:gd name="connsiteY438" fmla="*/ 3504 h 10002"/>
                <a:gd name="connsiteX439" fmla="*/ 2044 w 10201"/>
                <a:gd name="connsiteY439" fmla="*/ 3504 h 10002"/>
                <a:gd name="connsiteX440" fmla="*/ 1482 w 10201"/>
                <a:gd name="connsiteY440" fmla="*/ 3485 h 10002"/>
                <a:gd name="connsiteX441" fmla="*/ 1898 w 10201"/>
                <a:gd name="connsiteY441" fmla="*/ 3410 h 10002"/>
                <a:gd name="connsiteX442" fmla="*/ 2149 w 10201"/>
                <a:gd name="connsiteY442" fmla="*/ 3429 h 10002"/>
                <a:gd name="connsiteX443" fmla="*/ 2159 w 10201"/>
                <a:gd name="connsiteY443" fmla="*/ 3316 h 10002"/>
                <a:gd name="connsiteX444" fmla="*/ 2201 w 10201"/>
                <a:gd name="connsiteY444" fmla="*/ 3298 h 10002"/>
                <a:gd name="connsiteX445" fmla="*/ 2232 w 10201"/>
                <a:gd name="connsiteY445" fmla="*/ 3354 h 10002"/>
                <a:gd name="connsiteX446" fmla="*/ 2263 w 10201"/>
                <a:gd name="connsiteY446" fmla="*/ 3278 h 10002"/>
                <a:gd name="connsiteX447" fmla="*/ 2263 w 10201"/>
                <a:gd name="connsiteY447" fmla="*/ 3316 h 10002"/>
                <a:gd name="connsiteX448" fmla="*/ 2242 w 10201"/>
                <a:gd name="connsiteY448" fmla="*/ 3354 h 10002"/>
                <a:gd name="connsiteX449" fmla="*/ 2502 w 10201"/>
                <a:gd name="connsiteY449" fmla="*/ 3298 h 10002"/>
                <a:gd name="connsiteX450" fmla="*/ 2513 w 10201"/>
                <a:gd name="connsiteY450" fmla="*/ 3241 h 10002"/>
                <a:gd name="connsiteX451" fmla="*/ 2502 w 10201"/>
                <a:gd name="connsiteY451" fmla="*/ 3223 h 10002"/>
                <a:gd name="connsiteX452" fmla="*/ 2137 w 10201"/>
                <a:gd name="connsiteY452" fmla="*/ 3241 h 10002"/>
                <a:gd name="connsiteX453" fmla="*/ 2127 w 10201"/>
                <a:gd name="connsiteY453" fmla="*/ 3185 h 10002"/>
                <a:gd name="connsiteX454" fmla="*/ 2137 w 10201"/>
                <a:gd name="connsiteY454" fmla="*/ 3166 h 10002"/>
                <a:gd name="connsiteX455" fmla="*/ 2294 w 10201"/>
                <a:gd name="connsiteY455" fmla="*/ 3128 h 10002"/>
                <a:gd name="connsiteX456" fmla="*/ 2263 w 10201"/>
                <a:gd name="connsiteY456" fmla="*/ 3109 h 10002"/>
                <a:gd name="connsiteX457" fmla="*/ 2294 w 10201"/>
                <a:gd name="connsiteY457" fmla="*/ 3091 h 10002"/>
                <a:gd name="connsiteX458" fmla="*/ 2284 w 10201"/>
                <a:gd name="connsiteY458" fmla="*/ 2997 h 10002"/>
                <a:gd name="connsiteX459" fmla="*/ 2232 w 10201"/>
                <a:gd name="connsiteY459" fmla="*/ 2903 h 10002"/>
                <a:gd name="connsiteX460" fmla="*/ 2253 w 10201"/>
                <a:gd name="connsiteY460" fmla="*/ 2865 h 10002"/>
                <a:gd name="connsiteX461" fmla="*/ 2242 w 10201"/>
                <a:gd name="connsiteY461" fmla="*/ 2790 h 10002"/>
                <a:gd name="connsiteX462" fmla="*/ 2294 w 10201"/>
                <a:gd name="connsiteY462" fmla="*/ 2715 h 10002"/>
                <a:gd name="connsiteX463" fmla="*/ 2294 w 10201"/>
                <a:gd name="connsiteY463" fmla="*/ 2771 h 10002"/>
                <a:gd name="connsiteX464" fmla="*/ 2471 w 10201"/>
                <a:gd name="connsiteY464" fmla="*/ 2809 h 10002"/>
                <a:gd name="connsiteX465" fmla="*/ 2482 w 10201"/>
                <a:gd name="connsiteY465" fmla="*/ 2903 h 10002"/>
                <a:gd name="connsiteX466" fmla="*/ 2627 w 10201"/>
                <a:gd name="connsiteY466" fmla="*/ 2884 h 10002"/>
                <a:gd name="connsiteX467" fmla="*/ 2679 w 10201"/>
                <a:gd name="connsiteY467" fmla="*/ 2715 h 10002"/>
                <a:gd name="connsiteX468" fmla="*/ 2523 w 10201"/>
                <a:gd name="connsiteY468" fmla="*/ 2659 h 10002"/>
                <a:gd name="connsiteX469" fmla="*/ 2523 w 10201"/>
                <a:gd name="connsiteY469" fmla="*/ 2602 h 10002"/>
                <a:gd name="connsiteX470" fmla="*/ 2596 w 10201"/>
                <a:gd name="connsiteY470" fmla="*/ 2584 h 10002"/>
                <a:gd name="connsiteX471" fmla="*/ 2596 w 10201"/>
                <a:gd name="connsiteY471" fmla="*/ 2565 h 10002"/>
                <a:gd name="connsiteX472" fmla="*/ 2461 w 10201"/>
                <a:gd name="connsiteY472" fmla="*/ 2452 h 10002"/>
                <a:gd name="connsiteX473" fmla="*/ 2440 w 10201"/>
                <a:gd name="connsiteY473" fmla="*/ 2527 h 10002"/>
                <a:gd name="connsiteX474" fmla="*/ 2440 w 10201"/>
                <a:gd name="connsiteY474" fmla="*/ 2509 h 10002"/>
                <a:gd name="connsiteX475" fmla="*/ 2315 w 10201"/>
                <a:gd name="connsiteY475" fmla="*/ 2358 h 10002"/>
                <a:gd name="connsiteX476" fmla="*/ 2242 w 10201"/>
                <a:gd name="connsiteY476" fmla="*/ 2377 h 10002"/>
                <a:gd name="connsiteX477" fmla="*/ 2242 w 10201"/>
                <a:gd name="connsiteY477" fmla="*/ 2321 h 10002"/>
                <a:gd name="connsiteX478" fmla="*/ 2222 w 10201"/>
                <a:gd name="connsiteY478" fmla="*/ 2283 h 10002"/>
                <a:gd name="connsiteX479" fmla="*/ 2044 w 10201"/>
                <a:gd name="connsiteY479" fmla="*/ 2246 h 10002"/>
                <a:gd name="connsiteX480" fmla="*/ 2034 w 10201"/>
                <a:gd name="connsiteY480" fmla="*/ 2189 h 10002"/>
                <a:gd name="connsiteX481" fmla="*/ 2044 w 10201"/>
                <a:gd name="connsiteY481" fmla="*/ 2171 h 10002"/>
                <a:gd name="connsiteX482" fmla="*/ 2242 w 10201"/>
                <a:gd name="connsiteY482" fmla="*/ 2171 h 10002"/>
                <a:gd name="connsiteX483" fmla="*/ 2305 w 10201"/>
                <a:gd name="connsiteY483" fmla="*/ 2133 h 10002"/>
                <a:gd name="connsiteX484" fmla="*/ 2450 w 10201"/>
                <a:gd name="connsiteY484" fmla="*/ 2171 h 10002"/>
                <a:gd name="connsiteX485" fmla="*/ 2523 w 10201"/>
                <a:gd name="connsiteY485" fmla="*/ 2077 h 10002"/>
                <a:gd name="connsiteX486" fmla="*/ 2774 w 10201"/>
                <a:gd name="connsiteY486" fmla="*/ 2020 h 10002"/>
                <a:gd name="connsiteX487" fmla="*/ 2961 w 10201"/>
                <a:gd name="connsiteY487" fmla="*/ 2133 h 10002"/>
                <a:gd name="connsiteX488" fmla="*/ 3274 w 10201"/>
                <a:gd name="connsiteY488" fmla="*/ 2057 h 10002"/>
                <a:gd name="connsiteX489" fmla="*/ 3274 w 10201"/>
                <a:gd name="connsiteY489" fmla="*/ 2039 h 10002"/>
                <a:gd name="connsiteX490" fmla="*/ 3263 w 10201"/>
                <a:gd name="connsiteY490" fmla="*/ 2002 h 10002"/>
                <a:gd name="connsiteX491" fmla="*/ 3377 w 10201"/>
                <a:gd name="connsiteY491" fmla="*/ 1964 h 10002"/>
                <a:gd name="connsiteX492" fmla="*/ 3357 w 10201"/>
                <a:gd name="connsiteY492" fmla="*/ 1907 h 10002"/>
                <a:gd name="connsiteX493" fmla="*/ 3419 w 10201"/>
                <a:gd name="connsiteY493" fmla="*/ 1907 h 10002"/>
                <a:gd name="connsiteX494" fmla="*/ 3461 w 10201"/>
                <a:gd name="connsiteY494" fmla="*/ 1926 h 10002"/>
                <a:gd name="connsiteX495" fmla="*/ 3492 w 10201"/>
                <a:gd name="connsiteY495" fmla="*/ 1870 h 10002"/>
                <a:gd name="connsiteX496" fmla="*/ 3492 w 10201"/>
                <a:gd name="connsiteY496" fmla="*/ 1851 h 10002"/>
                <a:gd name="connsiteX497" fmla="*/ 3419 w 10201"/>
                <a:gd name="connsiteY497" fmla="*/ 1738 h 10002"/>
                <a:gd name="connsiteX498" fmla="*/ 3429 w 10201"/>
                <a:gd name="connsiteY498" fmla="*/ 1663 h 10002"/>
                <a:gd name="connsiteX499" fmla="*/ 3274 w 10201"/>
                <a:gd name="connsiteY499" fmla="*/ 1589 h 10002"/>
                <a:gd name="connsiteX500" fmla="*/ 3274 w 10201"/>
                <a:gd name="connsiteY500" fmla="*/ 1513 h 10002"/>
                <a:gd name="connsiteX501" fmla="*/ 3241 w 10201"/>
                <a:gd name="connsiteY501" fmla="*/ 1475 h 10002"/>
                <a:gd name="connsiteX502" fmla="*/ 3210 w 10201"/>
                <a:gd name="connsiteY502" fmla="*/ 1513 h 10002"/>
                <a:gd name="connsiteX503" fmla="*/ 3200 w 10201"/>
                <a:gd name="connsiteY503" fmla="*/ 1438 h 10002"/>
                <a:gd name="connsiteX504" fmla="*/ 3085 w 10201"/>
                <a:gd name="connsiteY504" fmla="*/ 1494 h 10002"/>
                <a:gd name="connsiteX505" fmla="*/ 2971 w 10201"/>
                <a:gd name="connsiteY505" fmla="*/ 1419 h 10002"/>
                <a:gd name="connsiteX506" fmla="*/ 2940 w 10201"/>
                <a:gd name="connsiteY506" fmla="*/ 1475 h 10002"/>
                <a:gd name="connsiteX507" fmla="*/ 2909 w 10201"/>
                <a:gd name="connsiteY507" fmla="*/ 1400 h 10002"/>
                <a:gd name="connsiteX508" fmla="*/ 2815 w 10201"/>
                <a:gd name="connsiteY508" fmla="*/ 1438 h 10002"/>
                <a:gd name="connsiteX509" fmla="*/ 2815 w 10201"/>
                <a:gd name="connsiteY509" fmla="*/ 1381 h 10002"/>
                <a:gd name="connsiteX510" fmla="*/ 2742 w 10201"/>
                <a:gd name="connsiteY510" fmla="*/ 1288 h 10002"/>
                <a:gd name="connsiteX511" fmla="*/ 3013 w 10201"/>
                <a:gd name="connsiteY511" fmla="*/ 1062 h 10002"/>
                <a:gd name="connsiteX512" fmla="*/ 3106 w 10201"/>
                <a:gd name="connsiteY512" fmla="*/ 1119 h 10002"/>
                <a:gd name="connsiteX513" fmla="*/ 3241 w 10201"/>
                <a:gd name="connsiteY513" fmla="*/ 1062 h 10002"/>
                <a:gd name="connsiteX514" fmla="*/ 3241 w 10201"/>
                <a:gd name="connsiteY514" fmla="*/ 1119 h 10002"/>
                <a:gd name="connsiteX515" fmla="*/ 3513 w 10201"/>
                <a:gd name="connsiteY515" fmla="*/ 1119 h 10002"/>
                <a:gd name="connsiteX516" fmla="*/ 3513 w 10201"/>
                <a:gd name="connsiteY516" fmla="*/ 1044 h 10002"/>
                <a:gd name="connsiteX517" fmla="*/ 3658 w 10201"/>
                <a:gd name="connsiteY517" fmla="*/ 968 h 10002"/>
                <a:gd name="connsiteX518" fmla="*/ 3700 w 10201"/>
                <a:gd name="connsiteY518" fmla="*/ 875 h 10002"/>
                <a:gd name="connsiteX519" fmla="*/ 3929 w 10201"/>
                <a:gd name="connsiteY519" fmla="*/ 836 h 10002"/>
                <a:gd name="connsiteX520" fmla="*/ 3940 w 10201"/>
                <a:gd name="connsiteY520" fmla="*/ 781 h 10002"/>
                <a:gd name="connsiteX521" fmla="*/ 3971 w 10201"/>
                <a:gd name="connsiteY521" fmla="*/ 781 h 10002"/>
                <a:gd name="connsiteX522" fmla="*/ 4002 w 10201"/>
                <a:gd name="connsiteY522" fmla="*/ 836 h 10002"/>
                <a:gd name="connsiteX523" fmla="*/ 4065 w 10201"/>
                <a:gd name="connsiteY523" fmla="*/ 799 h 10002"/>
                <a:gd name="connsiteX524" fmla="*/ 4127 w 10201"/>
                <a:gd name="connsiteY524" fmla="*/ 836 h 10002"/>
                <a:gd name="connsiteX525" fmla="*/ 4772 w 10201"/>
                <a:gd name="connsiteY525" fmla="*/ 724 h 10002"/>
                <a:gd name="connsiteX526" fmla="*/ 4783 w 10201"/>
                <a:gd name="connsiteY526" fmla="*/ 781 h 10002"/>
                <a:gd name="connsiteX527" fmla="*/ 4908 w 10201"/>
                <a:gd name="connsiteY527" fmla="*/ 781 h 10002"/>
                <a:gd name="connsiteX528" fmla="*/ 4908 w 10201"/>
                <a:gd name="connsiteY528" fmla="*/ 724 h 10002"/>
                <a:gd name="connsiteX529" fmla="*/ 4992 w 10201"/>
                <a:gd name="connsiteY529" fmla="*/ 781 h 10002"/>
                <a:gd name="connsiteX530" fmla="*/ 5096 w 10201"/>
                <a:gd name="connsiteY530" fmla="*/ 743 h 10002"/>
                <a:gd name="connsiteX531" fmla="*/ 5158 w 10201"/>
                <a:gd name="connsiteY531" fmla="*/ 781 h 10002"/>
                <a:gd name="connsiteX532" fmla="*/ 5200 w 10201"/>
                <a:gd name="connsiteY532" fmla="*/ 706 h 10002"/>
                <a:gd name="connsiteX533" fmla="*/ 5283 w 10201"/>
                <a:gd name="connsiteY533" fmla="*/ 686 h 10002"/>
                <a:gd name="connsiteX534" fmla="*/ 5283 w 10201"/>
                <a:gd name="connsiteY534" fmla="*/ 743 h 10002"/>
                <a:gd name="connsiteX535" fmla="*/ 5492 w 10201"/>
                <a:gd name="connsiteY535" fmla="*/ 706 h 10002"/>
                <a:gd name="connsiteX536" fmla="*/ 5679 w 10201"/>
                <a:gd name="connsiteY536" fmla="*/ 781 h 10002"/>
                <a:gd name="connsiteX537" fmla="*/ 5824 w 10201"/>
                <a:gd name="connsiteY537" fmla="*/ 761 h 10002"/>
                <a:gd name="connsiteX538" fmla="*/ 6148 w 10201"/>
                <a:gd name="connsiteY538" fmla="*/ 686 h 10002"/>
                <a:gd name="connsiteX539" fmla="*/ 6345 w 10201"/>
                <a:gd name="connsiteY539" fmla="*/ 611 h 10002"/>
                <a:gd name="connsiteX540" fmla="*/ 6522 w 10201"/>
                <a:gd name="connsiteY540" fmla="*/ 649 h 10002"/>
                <a:gd name="connsiteX541" fmla="*/ 6574 w 10201"/>
                <a:gd name="connsiteY541" fmla="*/ 555 h 10002"/>
                <a:gd name="connsiteX542" fmla="*/ 6668 w 10201"/>
                <a:gd name="connsiteY542" fmla="*/ 574 h 10002"/>
                <a:gd name="connsiteX543" fmla="*/ 6741 w 10201"/>
                <a:gd name="connsiteY543" fmla="*/ 498 h 10002"/>
                <a:gd name="connsiteX544" fmla="*/ 6814 w 10201"/>
                <a:gd name="connsiteY544" fmla="*/ 555 h 10002"/>
                <a:gd name="connsiteX545" fmla="*/ 7105 w 10201"/>
                <a:gd name="connsiteY545" fmla="*/ 574 h 10002"/>
                <a:gd name="connsiteX546" fmla="*/ 7251 w 10201"/>
                <a:gd name="connsiteY546" fmla="*/ 574 h 10002"/>
                <a:gd name="connsiteX547" fmla="*/ 7262 w 10201"/>
                <a:gd name="connsiteY547" fmla="*/ 630 h 10002"/>
                <a:gd name="connsiteX548" fmla="*/ 7459 w 10201"/>
                <a:gd name="connsiteY548" fmla="*/ 592 h 10002"/>
                <a:gd name="connsiteX549" fmla="*/ 7470 w 10201"/>
                <a:gd name="connsiteY549" fmla="*/ 517 h 10002"/>
                <a:gd name="connsiteX550" fmla="*/ 7387 w 10201"/>
                <a:gd name="connsiteY550" fmla="*/ 498 h 10002"/>
                <a:gd name="connsiteX551" fmla="*/ 7428 w 10201"/>
                <a:gd name="connsiteY551" fmla="*/ 405 h 10002"/>
                <a:gd name="connsiteX552" fmla="*/ 7501 w 10201"/>
                <a:gd name="connsiteY552" fmla="*/ 348 h 10002"/>
                <a:gd name="connsiteX553" fmla="*/ 7470 w 10201"/>
                <a:gd name="connsiteY553" fmla="*/ 311 h 10002"/>
                <a:gd name="connsiteX554" fmla="*/ 7407 w 10201"/>
                <a:gd name="connsiteY554" fmla="*/ 348 h 10002"/>
                <a:gd name="connsiteX555" fmla="*/ 7376 w 10201"/>
                <a:gd name="connsiteY555" fmla="*/ 311 h 10002"/>
                <a:gd name="connsiteX556" fmla="*/ 7210 w 10201"/>
                <a:gd name="connsiteY556" fmla="*/ 367 h 10002"/>
                <a:gd name="connsiteX557" fmla="*/ 7210 w 10201"/>
                <a:gd name="connsiteY557" fmla="*/ 311 h 10002"/>
                <a:gd name="connsiteX558" fmla="*/ 7199 w 10201"/>
                <a:gd name="connsiteY558" fmla="*/ 311 h 10002"/>
                <a:gd name="connsiteX559" fmla="*/ 6543 w 10201"/>
                <a:gd name="connsiteY559" fmla="*/ 330 h 10002"/>
                <a:gd name="connsiteX560" fmla="*/ 6225 w 10201"/>
                <a:gd name="connsiteY560" fmla="*/ 273 h 10002"/>
                <a:gd name="connsiteX561" fmla="*/ 6637 w 10201"/>
                <a:gd name="connsiteY561" fmla="*/ 198 h 10002"/>
                <a:gd name="connsiteX562" fmla="*/ 6980 w 10201"/>
                <a:gd name="connsiteY562" fmla="*/ 161 h 10002"/>
                <a:gd name="connsiteX563" fmla="*/ 7433 w 10201"/>
                <a:gd name="connsiteY563" fmla="*/ 80 h 10002"/>
                <a:gd name="connsiteX564" fmla="*/ 7698 w 10201"/>
                <a:gd name="connsiteY564" fmla="*/ 10 h 10002"/>
                <a:gd name="connsiteX565" fmla="*/ 7949 w 10201"/>
                <a:gd name="connsiteY565" fmla="*/ 142 h 10002"/>
                <a:gd name="connsiteX566" fmla="*/ 8011 w 10201"/>
                <a:gd name="connsiteY566" fmla="*/ 48 h 10002"/>
                <a:gd name="connsiteX567" fmla="*/ 8136 w 10201"/>
                <a:gd name="connsiteY567" fmla="*/ 29 h 10002"/>
                <a:gd name="connsiteX568" fmla="*/ 8240 w 10201"/>
                <a:gd name="connsiteY568" fmla="*/ 142 h 10002"/>
                <a:gd name="connsiteX569" fmla="*/ 8262 w 10201"/>
                <a:gd name="connsiteY569" fmla="*/ 104 h 10002"/>
                <a:gd name="connsiteX570" fmla="*/ 8293 w 10201"/>
                <a:gd name="connsiteY570" fmla="*/ 254 h 10002"/>
                <a:gd name="connsiteX571" fmla="*/ 8262 w 10201"/>
                <a:gd name="connsiteY571" fmla="*/ 330 h 10002"/>
                <a:gd name="connsiteX572" fmla="*/ 8262 w 10201"/>
                <a:gd name="connsiteY572" fmla="*/ 423 h 10002"/>
                <a:gd name="connsiteX0" fmla="*/ 8262 w 10201"/>
                <a:gd name="connsiteY0" fmla="*/ 423 h 10002"/>
                <a:gd name="connsiteX1" fmla="*/ 8324 w 10201"/>
                <a:gd name="connsiteY1" fmla="*/ 442 h 10002"/>
                <a:gd name="connsiteX2" fmla="*/ 8335 w 10201"/>
                <a:gd name="connsiteY2" fmla="*/ 517 h 10002"/>
                <a:gd name="connsiteX3" fmla="*/ 8303 w 10201"/>
                <a:gd name="connsiteY3" fmla="*/ 592 h 10002"/>
                <a:gd name="connsiteX4" fmla="*/ 8345 w 10201"/>
                <a:gd name="connsiteY4" fmla="*/ 592 h 10002"/>
                <a:gd name="connsiteX5" fmla="*/ 8414 w 10201"/>
                <a:gd name="connsiteY5" fmla="*/ 543 h 10002"/>
                <a:gd name="connsiteX6" fmla="*/ 8291 w 10201"/>
                <a:gd name="connsiteY6" fmla="*/ 770 h 10002"/>
                <a:gd name="connsiteX7" fmla="*/ 8230 w 10201"/>
                <a:gd name="connsiteY7" fmla="*/ 930 h 10002"/>
                <a:gd name="connsiteX8" fmla="*/ 8324 w 10201"/>
                <a:gd name="connsiteY8" fmla="*/ 1005 h 10002"/>
                <a:gd name="connsiteX9" fmla="*/ 8345 w 10201"/>
                <a:gd name="connsiteY9" fmla="*/ 875 h 10002"/>
                <a:gd name="connsiteX10" fmla="*/ 8355 w 10201"/>
                <a:gd name="connsiteY10" fmla="*/ 875 h 10002"/>
                <a:gd name="connsiteX11" fmla="*/ 8355 w 10201"/>
                <a:gd name="connsiteY11" fmla="*/ 893 h 10002"/>
                <a:gd name="connsiteX12" fmla="*/ 8376 w 10201"/>
                <a:gd name="connsiteY12" fmla="*/ 1212 h 10002"/>
                <a:gd name="connsiteX13" fmla="*/ 8355 w 10201"/>
                <a:gd name="connsiteY13" fmla="*/ 1212 h 10002"/>
                <a:gd name="connsiteX14" fmla="*/ 8324 w 10201"/>
                <a:gd name="connsiteY14" fmla="*/ 1231 h 10002"/>
                <a:gd name="connsiteX15" fmla="*/ 8324 w 10201"/>
                <a:gd name="connsiteY15" fmla="*/ 1288 h 10002"/>
                <a:gd name="connsiteX16" fmla="*/ 8084 w 10201"/>
                <a:gd name="connsiteY16" fmla="*/ 1607 h 10002"/>
                <a:gd name="connsiteX17" fmla="*/ 8126 w 10201"/>
                <a:gd name="connsiteY17" fmla="*/ 1607 h 10002"/>
                <a:gd name="connsiteX18" fmla="*/ 8293 w 10201"/>
                <a:gd name="connsiteY18" fmla="*/ 1589 h 10002"/>
                <a:gd name="connsiteX19" fmla="*/ 8293 w 10201"/>
                <a:gd name="connsiteY19" fmla="*/ 1682 h 10002"/>
                <a:gd name="connsiteX20" fmla="*/ 8366 w 10201"/>
                <a:gd name="connsiteY20" fmla="*/ 1776 h 10002"/>
                <a:gd name="connsiteX21" fmla="*/ 8584 w 10201"/>
                <a:gd name="connsiteY21" fmla="*/ 1682 h 10002"/>
                <a:gd name="connsiteX22" fmla="*/ 8636 w 10201"/>
                <a:gd name="connsiteY22" fmla="*/ 1569 h 10002"/>
                <a:gd name="connsiteX23" fmla="*/ 8698 w 10201"/>
                <a:gd name="connsiteY23" fmla="*/ 1589 h 10002"/>
                <a:gd name="connsiteX24" fmla="*/ 8709 w 10201"/>
                <a:gd name="connsiteY24" fmla="*/ 1532 h 10002"/>
                <a:gd name="connsiteX25" fmla="*/ 8855 w 10201"/>
                <a:gd name="connsiteY25" fmla="*/ 1607 h 10002"/>
                <a:gd name="connsiteX26" fmla="*/ 8802 w 10201"/>
                <a:gd name="connsiteY26" fmla="*/ 1982 h 10002"/>
                <a:gd name="connsiteX27" fmla="*/ 8740 w 10201"/>
                <a:gd name="connsiteY27" fmla="*/ 2077 h 10002"/>
                <a:gd name="connsiteX28" fmla="*/ 8740 w 10201"/>
                <a:gd name="connsiteY28" fmla="*/ 2133 h 10002"/>
                <a:gd name="connsiteX29" fmla="*/ 9032 w 10201"/>
                <a:gd name="connsiteY29" fmla="*/ 2208 h 10002"/>
                <a:gd name="connsiteX30" fmla="*/ 9011 w 10201"/>
                <a:gd name="connsiteY30" fmla="*/ 2771 h 10002"/>
                <a:gd name="connsiteX31" fmla="*/ 9011 w 10201"/>
                <a:gd name="connsiteY31" fmla="*/ 2940 h 10002"/>
                <a:gd name="connsiteX32" fmla="*/ 8980 w 10201"/>
                <a:gd name="connsiteY32" fmla="*/ 2959 h 10002"/>
                <a:gd name="connsiteX33" fmla="*/ 8990 w 10201"/>
                <a:gd name="connsiteY33" fmla="*/ 2997 h 10002"/>
                <a:gd name="connsiteX34" fmla="*/ 8970 w 10201"/>
                <a:gd name="connsiteY34" fmla="*/ 3034 h 10002"/>
                <a:gd name="connsiteX35" fmla="*/ 9157 w 10201"/>
                <a:gd name="connsiteY35" fmla="*/ 3016 h 10002"/>
                <a:gd name="connsiteX36" fmla="*/ 9250 w 10201"/>
                <a:gd name="connsiteY36" fmla="*/ 3166 h 10002"/>
                <a:gd name="connsiteX37" fmla="*/ 9386 w 10201"/>
                <a:gd name="connsiteY37" fmla="*/ 3147 h 10002"/>
                <a:gd name="connsiteX38" fmla="*/ 9386 w 10201"/>
                <a:gd name="connsiteY38" fmla="*/ 3166 h 10002"/>
                <a:gd name="connsiteX39" fmla="*/ 9397 w 10201"/>
                <a:gd name="connsiteY39" fmla="*/ 3166 h 10002"/>
                <a:gd name="connsiteX40" fmla="*/ 9407 w 10201"/>
                <a:gd name="connsiteY40" fmla="*/ 3316 h 10002"/>
                <a:gd name="connsiteX41" fmla="*/ 9438 w 10201"/>
                <a:gd name="connsiteY41" fmla="*/ 3298 h 10002"/>
                <a:gd name="connsiteX42" fmla="*/ 9490 w 10201"/>
                <a:gd name="connsiteY42" fmla="*/ 3072 h 10002"/>
                <a:gd name="connsiteX43" fmla="*/ 9542 w 10201"/>
                <a:gd name="connsiteY43" fmla="*/ 3128 h 10002"/>
                <a:gd name="connsiteX44" fmla="*/ 9563 w 10201"/>
                <a:gd name="connsiteY44" fmla="*/ 2927 h 10002"/>
                <a:gd name="connsiteX45" fmla="*/ 9594 w 10201"/>
                <a:gd name="connsiteY45" fmla="*/ 3054 h 10002"/>
                <a:gd name="connsiteX46" fmla="*/ 9625 w 10201"/>
                <a:gd name="connsiteY46" fmla="*/ 3128 h 10002"/>
                <a:gd name="connsiteX47" fmla="*/ 9615 w 10201"/>
                <a:gd name="connsiteY47" fmla="*/ 3241 h 10002"/>
                <a:gd name="connsiteX48" fmla="*/ 9688 w 10201"/>
                <a:gd name="connsiteY48" fmla="*/ 3316 h 10002"/>
                <a:gd name="connsiteX49" fmla="*/ 9688 w 10201"/>
                <a:gd name="connsiteY49" fmla="*/ 3429 h 10002"/>
                <a:gd name="connsiteX50" fmla="*/ 9729 w 10201"/>
                <a:gd name="connsiteY50" fmla="*/ 3485 h 10002"/>
                <a:gd name="connsiteX51" fmla="*/ 9698 w 10201"/>
                <a:gd name="connsiteY51" fmla="*/ 3598 h 10002"/>
                <a:gd name="connsiteX52" fmla="*/ 9709 w 10201"/>
                <a:gd name="connsiteY52" fmla="*/ 3598 h 10002"/>
                <a:gd name="connsiteX53" fmla="*/ 9740 w 10201"/>
                <a:gd name="connsiteY53" fmla="*/ 3579 h 10002"/>
                <a:gd name="connsiteX54" fmla="*/ 9740 w 10201"/>
                <a:gd name="connsiteY54" fmla="*/ 3691 h 10002"/>
                <a:gd name="connsiteX55" fmla="*/ 9709 w 10201"/>
                <a:gd name="connsiteY55" fmla="*/ 3730 h 10002"/>
                <a:gd name="connsiteX56" fmla="*/ 9688 w 10201"/>
                <a:gd name="connsiteY56" fmla="*/ 3691 h 10002"/>
                <a:gd name="connsiteX57" fmla="*/ 9677 w 10201"/>
                <a:gd name="connsiteY57" fmla="*/ 3748 h 10002"/>
                <a:gd name="connsiteX58" fmla="*/ 9646 w 10201"/>
                <a:gd name="connsiteY58" fmla="*/ 3730 h 10002"/>
                <a:gd name="connsiteX59" fmla="*/ 9553 w 10201"/>
                <a:gd name="connsiteY59" fmla="*/ 3955 h 10002"/>
                <a:gd name="connsiteX60" fmla="*/ 9574 w 10201"/>
                <a:gd name="connsiteY60" fmla="*/ 4349 h 10002"/>
                <a:gd name="connsiteX61" fmla="*/ 9438 w 10201"/>
                <a:gd name="connsiteY61" fmla="*/ 4312 h 10002"/>
                <a:gd name="connsiteX62" fmla="*/ 9397 w 10201"/>
                <a:gd name="connsiteY62" fmla="*/ 4387 h 10002"/>
                <a:gd name="connsiteX63" fmla="*/ 9459 w 10201"/>
                <a:gd name="connsiteY63" fmla="*/ 4574 h 10002"/>
                <a:gd name="connsiteX64" fmla="*/ 9522 w 10201"/>
                <a:gd name="connsiteY64" fmla="*/ 4574 h 10002"/>
                <a:gd name="connsiteX65" fmla="*/ 9522 w 10201"/>
                <a:gd name="connsiteY65" fmla="*/ 4593 h 10002"/>
                <a:gd name="connsiteX66" fmla="*/ 9407 w 10201"/>
                <a:gd name="connsiteY66" fmla="*/ 4688 h 10002"/>
                <a:gd name="connsiteX67" fmla="*/ 9397 w 10201"/>
                <a:gd name="connsiteY67" fmla="*/ 4743 h 10002"/>
                <a:gd name="connsiteX68" fmla="*/ 9532 w 10201"/>
                <a:gd name="connsiteY68" fmla="*/ 4912 h 10002"/>
                <a:gd name="connsiteX69" fmla="*/ 9553 w 10201"/>
                <a:gd name="connsiteY69" fmla="*/ 5007 h 10002"/>
                <a:gd name="connsiteX70" fmla="*/ 9688 w 10201"/>
                <a:gd name="connsiteY70" fmla="*/ 5138 h 10002"/>
                <a:gd name="connsiteX71" fmla="*/ 9657 w 10201"/>
                <a:gd name="connsiteY71" fmla="*/ 5496 h 10002"/>
                <a:gd name="connsiteX72" fmla="*/ 9771 w 10201"/>
                <a:gd name="connsiteY72" fmla="*/ 5439 h 10002"/>
                <a:gd name="connsiteX73" fmla="*/ 9771 w 10201"/>
                <a:gd name="connsiteY73" fmla="*/ 5382 h 10002"/>
                <a:gd name="connsiteX74" fmla="*/ 9750 w 10201"/>
                <a:gd name="connsiteY74" fmla="*/ 5326 h 10002"/>
                <a:gd name="connsiteX75" fmla="*/ 9781 w 10201"/>
                <a:gd name="connsiteY75" fmla="*/ 5326 h 10002"/>
                <a:gd name="connsiteX76" fmla="*/ 9865 w 10201"/>
                <a:gd name="connsiteY76" fmla="*/ 5401 h 10002"/>
                <a:gd name="connsiteX77" fmla="*/ 9865 w 10201"/>
                <a:gd name="connsiteY77" fmla="*/ 5476 h 10002"/>
                <a:gd name="connsiteX78" fmla="*/ 10188 w 10201"/>
                <a:gd name="connsiteY78" fmla="*/ 5795 h 10002"/>
                <a:gd name="connsiteX79" fmla="*/ 10177 w 10201"/>
                <a:gd name="connsiteY79" fmla="*/ 6153 h 10002"/>
                <a:gd name="connsiteX80" fmla="*/ 10125 w 10201"/>
                <a:gd name="connsiteY80" fmla="*/ 6058 h 10002"/>
                <a:gd name="connsiteX81" fmla="*/ 9949 w 10201"/>
                <a:gd name="connsiteY81" fmla="*/ 6096 h 10002"/>
                <a:gd name="connsiteX82" fmla="*/ 9563 w 10201"/>
                <a:gd name="connsiteY82" fmla="*/ 6190 h 10002"/>
                <a:gd name="connsiteX83" fmla="*/ 9532 w 10201"/>
                <a:gd name="connsiteY83" fmla="*/ 6528 h 10002"/>
                <a:gd name="connsiteX84" fmla="*/ 9490 w 10201"/>
                <a:gd name="connsiteY84" fmla="*/ 6566 h 10002"/>
                <a:gd name="connsiteX85" fmla="*/ 9490 w 10201"/>
                <a:gd name="connsiteY85" fmla="*/ 6979 h 10002"/>
                <a:gd name="connsiteX86" fmla="*/ 9594 w 10201"/>
                <a:gd name="connsiteY86" fmla="*/ 7016 h 10002"/>
                <a:gd name="connsiteX87" fmla="*/ 9584 w 10201"/>
                <a:gd name="connsiteY87" fmla="*/ 7054 h 10002"/>
                <a:gd name="connsiteX88" fmla="*/ 9438 w 10201"/>
                <a:gd name="connsiteY88" fmla="*/ 7411 h 10002"/>
                <a:gd name="connsiteX89" fmla="*/ 9428 w 10201"/>
                <a:gd name="connsiteY89" fmla="*/ 7674 h 10002"/>
                <a:gd name="connsiteX90" fmla="*/ 9459 w 10201"/>
                <a:gd name="connsiteY90" fmla="*/ 7862 h 10002"/>
                <a:gd name="connsiteX91" fmla="*/ 9407 w 10201"/>
                <a:gd name="connsiteY91" fmla="*/ 7918 h 10002"/>
                <a:gd name="connsiteX92" fmla="*/ 9302 w 10201"/>
                <a:gd name="connsiteY92" fmla="*/ 7730 h 10002"/>
                <a:gd name="connsiteX93" fmla="*/ 9126 w 10201"/>
                <a:gd name="connsiteY93" fmla="*/ 7580 h 10002"/>
                <a:gd name="connsiteX94" fmla="*/ 9126 w 10201"/>
                <a:gd name="connsiteY94" fmla="*/ 7543 h 10002"/>
                <a:gd name="connsiteX95" fmla="*/ 9167 w 10201"/>
                <a:gd name="connsiteY95" fmla="*/ 7543 h 10002"/>
                <a:gd name="connsiteX96" fmla="*/ 9167 w 10201"/>
                <a:gd name="connsiteY96" fmla="*/ 7524 h 10002"/>
                <a:gd name="connsiteX97" fmla="*/ 9146 w 10201"/>
                <a:gd name="connsiteY97" fmla="*/ 7524 h 10002"/>
                <a:gd name="connsiteX98" fmla="*/ 9084 w 10201"/>
                <a:gd name="connsiteY98" fmla="*/ 7543 h 10002"/>
                <a:gd name="connsiteX99" fmla="*/ 9105 w 10201"/>
                <a:gd name="connsiteY99" fmla="*/ 7618 h 10002"/>
                <a:gd name="connsiteX100" fmla="*/ 9063 w 10201"/>
                <a:gd name="connsiteY100" fmla="*/ 7637 h 10002"/>
                <a:gd name="connsiteX101" fmla="*/ 9167 w 10201"/>
                <a:gd name="connsiteY101" fmla="*/ 7918 h 10002"/>
                <a:gd name="connsiteX102" fmla="*/ 9167 w 10201"/>
                <a:gd name="connsiteY102" fmla="*/ 8125 h 10002"/>
                <a:gd name="connsiteX103" fmla="*/ 9105 w 10201"/>
                <a:gd name="connsiteY103" fmla="*/ 8237 h 10002"/>
                <a:gd name="connsiteX104" fmla="*/ 8928 w 10201"/>
                <a:gd name="connsiteY104" fmla="*/ 8219 h 10002"/>
                <a:gd name="connsiteX105" fmla="*/ 8866 w 10201"/>
                <a:gd name="connsiteY105" fmla="*/ 8125 h 10002"/>
                <a:gd name="connsiteX106" fmla="*/ 8802 w 10201"/>
                <a:gd name="connsiteY106" fmla="*/ 8182 h 10002"/>
                <a:gd name="connsiteX107" fmla="*/ 8845 w 10201"/>
                <a:gd name="connsiteY107" fmla="*/ 8575 h 10002"/>
                <a:gd name="connsiteX108" fmla="*/ 8814 w 10201"/>
                <a:gd name="connsiteY108" fmla="*/ 8650 h 10002"/>
                <a:gd name="connsiteX109" fmla="*/ 8615 w 10201"/>
                <a:gd name="connsiteY109" fmla="*/ 8670 h 10002"/>
                <a:gd name="connsiteX110" fmla="*/ 8470 w 10201"/>
                <a:gd name="connsiteY110" fmla="*/ 8237 h 10002"/>
                <a:gd name="connsiteX111" fmla="*/ 8459 w 10201"/>
                <a:gd name="connsiteY111" fmla="*/ 7993 h 10002"/>
                <a:gd name="connsiteX112" fmla="*/ 8418 w 10201"/>
                <a:gd name="connsiteY112" fmla="*/ 7993 h 10002"/>
                <a:gd name="connsiteX113" fmla="*/ 8240 w 10201"/>
                <a:gd name="connsiteY113" fmla="*/ 7993 h 10002"/>
                <a:gd name="connsiteX114" fmla="*/ 8136 w 10201"/>
                <a:gd name="connsiteY114" fmla="*/ 7768 h 10002"/>
                <a:gd name="connsiteX115" fmla="*/ 8042 w 10201"/>
                <a:gd name="connsiteY115" fmla="*/ 7712 h 10002"/>
                <a:gd name="connsiteX116" fmla="*/ 7980 w 10201"/>
                <a:gd name="connsiteY116" fmla="*/ 7787 h 10002"/>
                <a:gd name="connsiteX117" fmla="*/ 7990 w 10201"/>
                <a:gd name="connsiteY117" fmla="*/ 8106 h 10002"/>
                <a:gd name="connsiteX118" fmla="*/ 7949 w 10201"/>
                <a:gd name="connsiteY118" fmla="*/ 8406 h 10002"/>
                <a:gd name="connsiteX119" fmla="*/ 7887 w 10201"/>
                <a:gd name="connsiteY119" fmla="*/ 8426 h 10002"/>
                <a:gd name="connsiteX120" fmla="*/ 7845 w 10201"/>
                <a:gd name="connsiteY120" fmla="*/ 8538 h 10002"/>
                <a:gd name="connsiteX121" fmla="*/ 7835 w 10201"/>
                <a:gd name="connsiteY121" fmla="*/ 8538 h 10002"/>
                <a:gd name="connsiteX122" fmla="*/ 7835 w 10201"/>
                <a:gd name="connsiteY122" fmla="*/ 8481 h 10002"/>
                <a:gd name="connsiteX123" fmla="*/ 7855 w 10201"/>
                <a:gd name="connsiteY123" fmla="*/ 8426 h 10002"/>
                <a:gd name="connsiteX124" fmla="*/ 7678 w 10201"/>
                <a:gd name="connsiteY124" fmla="*/ 8182 h 10002"/>
                <a:gd name="connsiteX125" fmla="*/ 7563 w 10201"/>
                <a:gd name="connsiteY125" fmla="*/ 8087 h 10002"/>
                <a:gd name="connsiteX126" fmla="*/ 7501 w 10201"/>
                <a:gd name="connsiteY126" fmla="*/ 8144 h 10002"/>
                <a:gd name="connsiteX127" fmla="*/ 7470 w 10201"/>
                <a:gd name="connsiteY127" fmla="*/ 8087 h 10002"/>
                <a:gd name="connsiteX128" fmla="*/ 7439 w 10201"/>
                <a:gd name="connsiteY128" fmla="*/ 8219 h 10002"/>
                <a:gd name="connsiteX129" fmla="*/ 7574 w 10201"/>
                <a:gd name="connsiteY129" fmla="*/ 8595 h 10002"/>
                <a:gd name="connsiteX130" fmla="*/ 7418 w 10201"/>
                <a:gd name="connsiteY130" fmla="*/ 8782 h 10002"/>
                <a:gd name="connsiteX131" fmla="*/ 7251 w 10201"/>
                <a:gd name="connsiteY131" fmla="*/ 8707 h 10002"/>
                <a:gd name="connsiteX132" fmla="*/ 7189 w 10201"/>
                <a:gd name="connsiteY132" fmla="*/ 8858 h 10002"/>
                <a:gd name="connsiteX133" fmla="*/ 7115 w 10201"/>
                <a:gd name="connsiteY133" fmla="*/ 8914 h 10002"/>
                <a:gd name="connsiteX134" fmla="*/ 7115 w 10201"/>
                <a:gd name="connsiteY134" fmla="*/ 8839 h 10002"/>
                <a:gd name="connsiteX135" fmla="*/ 6991 w 10201"/>
                <a:gd name="connsiteY135" fmla="*/ 8801 h 10002"/>
                <a:gd name="connsiteX136" fmla="*/ 6907 w 10201"/>
                <a:gd name="connsiteY136" fmla="*/ 8895 h 10002"/>
                <a:gd name="connsiteX137" fmla="*/ 6814 w 10201"/>
                <a:gd name="connsiteY137" fmla="*/ 8914 h 10002"/>
                <a:gd name="connsiteX138" fmla="*/ 6814 w 10201"/>
                <a:gd name="connsiteY138" fmla="*/ 8970 h 10002"/>
                <a:gd name="connsiteX139" fmla="*/ 6751 w 10201"/>
                <a:gd name="connsiteY139" fmla="*/ 8989 h 10002"/>
                <a:gd name="connsiteX140" fmla="*/ 6772 w 10201"/>
                <a:gd name="connsiteY140" fmla="*/ 9026 h 10002"/>
                <a:gd name="connsiteX141" fmla="*/ 6939 w 10201"/>
                <a:gd name="connsiteY141" fmla="*/ 9008 h 10002"/>
                <a:gd name="connsiteX142" fmla="*/ 6939 w 10201"/>
                <a:gd name="connsiteY142" fmla="*/ 8989 h 10002"/>
                <a:gd name="connsiteX143" fmla="*/ 6918 w 10201"/>
                <a:gd name="connsiteY143" fmla="*/ 8951 h 10002"/>
                <a:gd name="connsiteX144" fmla="*/ 6939 w 10201"/>
                <a:gd name="connsiteY144" fmla="*/ 8951 h 10002"/>
                <a:gd name="connsiteX145" fmla="*/ 6991 w 10201"/>
                <a:gd name="connsiteY145" fmla="*/ 8933 h 10002"/>
                <a:gd name="connsiteX146" fmla="*/ 7032 w 10201"/>
                <a:gd name="connsiteY146" fmla="*/ 9064 h 10002"/>
                <a:gd name="connsiteX147" fmla="*/ 7303 w 10201"/>
                <a:gd name="connsiteY147" fmla="*/ 9139 h 10002"/>
                <a:gd name="connsiteX148" fmla="*/ 7303 w 10201"/>
                <a:gd name="connsiteY148" fmla="*/ 9195 h 10002"/>
                <a:gd name="connsiteX149" fmla="*/ 7220 w 10201"/>
                <a:gd name="connsiteY149" fmla="*/ 9590 h 10002"/>
                <a:gd name="connsiteX150" fmla="*/ 7199 w 10201"/>
                <a:gd name="connsiteY150" fmla="*/ 9590 h 10002"/>
                <a:gd name="connsiteX151" fmla="*/ 7179 w 10201"/>
                <a:gd name="connsiteY151" fmla="*/ 9533 h 10002"/>
                <a:gd name="connsiteX152" fmla="*/ 6949 w 10201"/>
                <a:gd name="connsiteY152" fmla="*/ 9496 h 10002"/>
                <a:gd name="connsiteX153" fmla="*/ 6876 w 10201"/>
                <a:gd name="connsiteY153" fmla="*/ 9496 h 10002"/>
                <a:gd name="connsiteX154" fmla="*/ 6793 w 10201"/>
                <a:gd name="connsiteY154" fmla="*/ 9403 h 10002"/>
                <a:gd name="connsiteX155" fmla="*/ 6751 w 10201"/>
                <a:gd name="connsiteY155" fmla="*/ 9440 h 10002"/>
                <a:gd name="connsiteX156" fmla="*/ 6637 w 10201"/>
                <a:gd name="connsiteY156" fmla="*/ 9289 h 10002"/>
                <a:gd name="connsiteX157" fmla="*/ 6627 w 10201"/>
                <a:gd name="connsiteY157" fmla="*/ 9289 h 10002"/>
                <a:gd name="connsiteX158" fmla="*/ 6584 w 10201"/>
                <a:gd name="connsiteY158" fmla="*/ 9289 h 10002"/>
                <a:gd name="connsiteX159" fmla="*/ 6480 w 10201"/>
                <a:gd name="connsiteY159" fmla="*/ 9177 h 10002"/>
                <a:gd name="connsiteX160" fmla="*/ 6449 w 10201"/>
                <a:gd name="connsiteY160" fmla="*/ 9346 h 10002"/>
                <a:gd name="connsiteX161" fmla="*/ 6355 w 10201"/>
                <a:gd name="connsiteY161" fmla="*/ 9515 h 10002"/>
                <a:gd name="connsiteX162" fmla="*/ 6262 w 10201"/>
                <a:gd name="connsiteY162" fmla="*/ 9552 h 10002"/>
                <a:gd name="connsiteX163" fmla="*/ 6262 w 10201"/>
                <a:gd name="connsiteY163" fmla="*/ 9609 h 10002"/>
                <a:gd name="connsiteX164" fmla="*/ 6189 w 10201"/>
                <a:gd name="connsiteY164" fmla="*/ 9740 h 10002"/>
                <a:gd name="connsiteX165" fmla="*/ 6106 w 10201"/>
                <a:gd name="connsiteY165" fmla="*/ 9796 h 10002"/>
                <a:gd name="connsiteX166" fmla="*/ 6001 w 10201"/>
                <a:gd name="connsiteY166" fmla="*/ 9947 h 10002"/>
                <a:gd name="connsiteX167" fmla="*/ 5345 w 10201"/>
                <a:gd name="connsiteY167" fmla="*/ 9796 h 10002"/>
                <a:gd name="connsiteX168" fmla="*/ 5220 w 10201"/>
                <a:gd name="connsiteY168" fmla="*/ 9796 h 10002"/>
                <a:gd name="connsiteX169" fmla="*/ 4992 w 10201"/>
                <a:gd name="connsiteY169" fmla="*/ 9647 h 10002"/>
                <a:gd name="connsiteX170" fmla="*/ 4929 w 10201"/>
                <a:gd name="connsiteY170" fmla="*/ 9515 h 10002"/>
                <a:gd name="connsiteX171" fmla="*/ 4929 w 10201"/>
                <a:gd name="connsiteY171" fmla="*/ 9403 h 10002"/>
                <a:gd name="connsiteX172" fmla="*/ 4866 w 10201"/>
                <a:gd name="connsiteY172" fmla="*/ 9346 h 10002"/>
                <a:gd name="connsiteX173" fmla="*/ 5168 w 10201"/>
                <a:gd name="connsiteY173" fmla="*/ 9214 h 10002"/>
                <a:gd name="connsiteX174" fmla="*/ 5387 w 10201"/>
                <a:gd name="connsiteY174" fmla="*/ 9234 h 10002"/>
                <a:gd name="connsiteX175" fmla="*/ 5741 w 10201"/>
                <a:gd name="connsiteY175" fmla="*/ 9195 h 10002"/>
                <a:gd name="connsiteX176" fmla="*/ 5783 w 10201"/>
                <a:gd name="connsiteY176" fmla="*/ 9102 h 10002"/>
                <a:gd name="connsiteX177" fmla="*/ 5731 w 10201"/>
                <a:gd name="connsiteY177" fmla="*/ 8989 h 10002"/>
                <a:gd name="connsiteX178" fmla="*/ 5533 w 10201"/>
                <a:gd name="connsiteY178" fmla="*/ 8933 h 10002"/>
                <a:gd name="connsiteX179" fmla="*/ 5210 w 10201"/>
                <a:gd name="connsiteY179" fmla="*/ 8745 h 10002"/>
                <a:gd name="connsiteX180" fmla="*/ 4961 w 10201"/>
                <a:gd name="connsiteY180" fmla="*/ 8595 h 10002"/>
                <a:gd name="connsiteX181" fmla="*/ 5085 w 10201"/>
                <a:gd name="connsiteY181" fmla="*/ 8481 h 10002"/>
                <a:gd name="connsiteX182" fmla="*/ 4741 w 10201"/>
                <a:gd name="connsiteY182" fmla="*/ 8275 h 10002"/>
                <a:gd name="connsiteX183" fmla="*/ 4554 w 10201"/>
                <a:gd name="connsiteY183" fmla="*/ 8087 h 10002"/>
                <a:gd name="connsiteX184" fmla="*/ 4356 w 10201"/>
                <a:gd name="connsiteY184" fmla="*/ 8031 h 10002"/>
                <a:gd name="connsiteX185" fmla="*/ 4085 w 10201"/>
                <a:gd name="connsiteY185" fmla="*/ 8013 h 10002"/>
                <a:gd name="connsiteX186" fmla="*/ 3919 w 10201"/>
                <a:gd name="connsiteY186" fmla="*/ 7843 h 10002"/>
                <a:gd name="connsiteX187" fmla="*/ 3741 w 10201"/>
                <a:gd name="connsiteY187" fmla="*/ 7806 h 10002"/>
                <a:gd name="connsiteX188" fmla="*/ 3669 w 10201"/>
                <a:gd name="connsiteY188" fmla="*/ 7598 h 10002"/>
                <a:gd name="connsiteX189" fmla="*/ 3492 w 10201"/>
                <a:gd name="connsiteY189" fmla="*/ 7637 h 10002"/>
                <a:gd name="connsiteX190" fmla="*/ 3440 w 10201"/>
                <a:gd name="connsiteY190" fmla="*/ 7674 h 10002"/>
                <a:gd name="connsiteX191" fmla="*/ 3367 w 10201"/>
                <a:gd name="connsiteY191" fmla="*/ 7674 h 10002"/>
                <a:gd name="connsiteX192" fmla="*/ 3367 w 10201"/>
                <a:gd name="connsiteY192" fmla="*/ 7637 h 10002"/>
                <a:gd name="connsiteX193" fmla="*/ 3398 w 10201"/>
                <a:gd name="connsiteY193" fmla="*/ 7543 h 10002"/>
                <a:gd name="connsiteX194" fmla="*/ 3241 w 10201"/>
                <a:gd name="connsiteY194" fmla="*/ 7505 h 10002"/>
                <a:gd name="connsiteX195" fmla="*/ 3189 w 10201"/>
                <a:gd name="connsiteY195" fmla="*/ 7411 h 10002"/>
                <a:gd name="connsiteX196" fmla="*/ 3085 w 10201"/>
                <a:gd name="connsiteY196" fmla="*/ 7468 h 10002"/>
                <a:gd name="connsiteX197" fmla="*/ 2846 w 10201"/>
                <a:gd name="connsiteY197" fmla="*/ 7449 h 10002"/>
                <a:gd name="connsiteX198" fmla="*/ 2722 w 10201"/>
                <a:gd name="connsiteY198" fmla="*/ 7486 h 10002"/>
                <a:gd name="connsiteX199" fmla="*/ 2669 w 10201"/>
                <a:gd name="connsiteY199" fmla="*/ 7598 h 10002"/>
                <a:gd name="connsiteX200" fmla="*/ 2471 w 10201"/>
                <a:gd name="connsiteY200" fmla="*/ 7637 h 10002"/>
                <a:gd name="connsiteX201" fmla="*/ 2419 w 10201"/>
                <a:gd name="connsiteY201" fmla="*/ 7712 h 10002"/>
                <a:gd name="connsiteX202" fmla="*/ 2137 w 10201"/>
                <a:gd name="connsiteY202" fmla="*/ 7693 h 10002"/>
                <a:gd name="connsiteX203" fmla="*/ 2023 w 10201"/>
                <a:gd name="connsiteY203" fmla="*/ 7561 h 10002"/>
                <a:gd name="connsiteX204" fmla="*/ 1867 w 10201"/>
                <a:gd name="connsiteY204" fmla="*/ 7524 h 10002"/>
                <a:gd name="connsiteX205" fmla="*/ 1919 w 10201"/>
                <a:gd name="connsiteY205" fmla="*/ 7505 h 10002"/>
                <a:gd name="connsiteX206" fmla="*/ 1919 w 10201"/>
                <a:gd name="connsiteY206" fmla="*/ 7486 h 10002"/>
                <a:gd name="connsiteX207" fmla="*/ 1867 w 10201"/>
                <a:gd name="connsiteY207" fmla="*/ 7486 h 10002"/>
                <a:gd name="connsiteX208" fmla="*/ 1753 w 10201"/>
                <a:gd name="connsiteY208" fmla="*/ 7505 h 10002"/>
                <a:gd name="connsiteX209" fmla="*/ 1544 w 10201"/>
                <a:gd name="connsiteY209" fmla="*/ 7429 h 10002"/>
                <a:gd name="connsiteX210" fmla="*/ 1544 w 10201"/>
                <a:gd name="connsiteY210" fmla="*/ 7486 h 10002"/>
                <a:gd name="connsiteX211" fmla="*/ 1492 w 10201"/>
                <a:gd name="connsiteY211" fmla="*/ 7468 h 10002"/>
                <a:gd name="connsiteX212" fmla="*/ 1492 w 10201"/>
                <a:gd name="connsiteY212" fmla="*/ 7411 h 10002"/>
                <a:gd name="connsiteX213" fmla="*/ 1398 w 10201"/>
                <a:gd name="connsiteY213" fmla="*/ 7468 h 10002"/>
                <a:gd name="connsiteX214" fmla="*/ 1378 w 10201"/>
                <a:gd name="connsiteY214" fmla="*/ 7411 h 10002"/>
                <a:gd name="connsiteX215" fmla="*/ 1013 w 10201"/>
                <a:gd name="connsiteY215" fmla="*/ 7429 h 10002"/>
                <a:gd name="connsiteX216" fmla="*/ 836 w 10201"/>
                <a:gd name="connsiteY216" fmla="*/ 7411 h 10002"/>
                <a:gd name="connsiteX217" fmla="*/ 795 w 10201"/>
                <a:gd name="connsiteY217" fmla="*/ 7336 h 10002"/>
                <a:gd name="connsiteX218" fmla="*/ 628 w 10201"/>
                <a:gd name="connsiteY218" fmla="*/ 7354 h 10002"/>
                <a:gd name="connsiteX219" fmla="*/ 597 w 10201"/>
                <a:gd name="connsiteY219" fmla="*/ 7299 h 10002"/>
                <a:gd name="connsiteX220" fmla="*/ 493 w 10201"/>
                <a:gd name="connsiteY220" fmla="*/ 7317 h 10002"/>
                <a:gd name="connsiteX221" fmla="*/ 471 w 10201"/>
                <a:gd name="connsiteY221" fmla="*/ 7242 h 10002"/>
                <a:gd name="connsiteX222" fmla="*/ 378 w 10201"/>
                <a:gd name="connsiteY222" fmla="*/ 7242 h 10002"/>
                <a:gd name="connsiteX223" fmla="*/ 243 w 10201"/>
                <a:gd name="connsiteY223" fmla="*/ 7167 h 10002"/>
                <a:gd name="connsiteX224" fmla="*/ 0 w 10201"/>
                <a:gd name="connsiteY224" fmla="*/ 7050 h 10002"/>
                <a:gd name="connsiteX225" fmla="*/ 357 w 10201"/>
                <a:gd name="connsiteY225" fmla="*/ 7054 h 10002"/>
                <a:gd name="connsiteX226" fmla="*/ 576 w 10201"/>
                <a:gd name="connsiteY226" fmla="*/ 7092 h 10002"/>
                <a:gd name="connsiteX227" fmla="*/ 940 w 10201"/>
                <a:gd name="connsiteY227" fmla="*/ 7167 h 10002"/>
                <a:gd name="connsiteX228" fmla="*/ 950 w 10201"/>
                <a:gd name="connsiteY228" fmla="*/ 7092 h 10002"/>
                <a:gd name="connsiteX229" fmla="*/ 888 w 10201"/>
                <a:gd name="connsiteY229" fmla="*/ 6998 h 10002"/>
                <a:gd name="connsiteX230" fmla="*/ 898 w 10201"/>
                <a:gd name="connsiteY230" fmla="*/ 6998 h 10002"/>
                <a:gd name="connsiteX231" fmla="*/ 898 w 10201"/>
                <a:gd name="connsiteY231" fmla="*/ 6979 h 10002"/>
                <a:gd name="connsiteX232" fmla="*/ 1002 w 10201"/>
                <a:gd name="connsiteY232" fmla="*/ 7016 h 10002"/>
                <a:gd name="connsiteX233" fmla="*/ 1002 w 10201"/>
                <a:gd name="connsiteY233" fmla="*/ 6941 h 10002"/>
                <a:gd name="connsiteX234" fmla="*/ 940 w 10201"/>
                <a:gd name="connsiteY234" fmla="*/ 6923 h 10002"/>
                <a:gd name="connsiteX235" fmla="*/ 940 w 10201"/>
                <a:gd name="connsiteY235" fmla="*/ 6847 h 10002"/>
                <a:gd name="connsiteX236" fmla="*/ 961 w 10201"/>
                <a:gd name="connsiteY236" fmla="*/ 6847 h 10002"/>
                <a:gd name="connsiteX237" fmla="*/ 1013 w 10201"/>
                <a:gd name="connsiteY237" fmla="*/ 6885 h 10002"/>
                <a:gd name="connsiteX238" fmla="*/ 1013 w 10201"/>
                <a:gd name="connsiteY238" fmla="*/ 6847 h 10002"/>
                <a:gd name="connsiteX239" fmla="*/ 1149 w 10201"/>
                <a:gd name="connsiteY239" fmla="*/ 6716 h 10002"/>
                <a:gd name="connsiteX240" fmla="*/ 1305 w 10201"/>
                <a:gd name="connsiteY240" fmla="*/ 6678 h 10002"/>
                <a:gd name="connsiteX241" fmla="*/ 1305 w 10201"/>
                <a:gd name="connsiteY241" fmla="*/ 6660 h 10002"/>
                <a:gd name="connsiteX242" fmla="*/ 1128 w 10201"/>
                <a:gd name="connsiteY242" fmla="*/ 6660 h 10002"/>
                <a:gd name="connsiteX243" fmla="*/ 1128 w 10201"/>
                <a:gd name="connsiteY243" fmla="*/ 6641 h 10002"/>
                <a:gd name="connsiteX244" fmla="*/ 1159 w 10201"/>
                <a:gd name="connsiteY244" fmla="*/ 6585 h 10002"/>
                <a:gd name="connsiteX245" fmla="*/ 1211 w 10201"/>
                <a:gd name="connsiteY245" fmla="*/ 6603 h 10002"/>
                <a:gd name="connsiteX246" fmla="*/ 1243 w 10201"/>
                <a:gd name="connsiteY246" fmla="*/ 6566 h 10002"/>
                <a:gd name="connsiteX247" fmla="*/ 1243 w 10201"/>
                <a:gd name="connsiteY247" fmla="*/ 6548 h 10002"/>
                <a:gd name="connsiteX248" fmla="*/ 1191 w 10201"/>
                <a:gd name="connsiteY248" fmla="*/ 6472 h 10002"/>
                <a:gd name="connsiteX249" fmla="*/ 1222 w 10201"/>
                <a:gd name="connsiteY249" fmla="*/ 6472 h 10002"/>
                <a:gd name="connsiteX250" fmla="*/ 1243 w 10201"/>
                <a:gd name="connsiteY250" fmla="*/ 6491 h 10002"/>
                <a:gd name="connsiteX251" fmla="*/ 1253 w 10201"/>
                <a:gd name="connsiteY251" fmla="*/ 6434 h 10002"/>
                <a:gd name="connsiteX252" fmla="*/ 1201 w 10201"/>
                <a:gd name="connsiteY252" fmla="*/ 6378 h 10002"/>
                <a:gd name="connsiteX253" fmla="*/ 1191 w 10201"/>
                <a:gd name="connsiteY253" fmla="*/ 6416 h 10002"/>
                <a:gd name="connsiteX254" fmla="*/ 1191 w 10201"/>
                <a:gd name="connsiteY254" fmla="*/ 6378 h 10002"/>
                <a:gd name="connsiteX255" fmla="*/ 1180 w 10201"/>
                <a:gd name="connsiteY255" fmla="*/ 6378 h 10002"/>
                <a:gd name="connsiteX256" fmla="*/ 1180 w 10201"/>
                <a:gd name="connsiteY256" fmla="*/ 6359 h 10002"/>
                <a:gd name="connsiteX257" fmla="*/ 1253 w 10201"/>
                <a:gd name="connsiteY257" fmla="*/ 6322 h 10002"/>
                <a:gd name="connsiteX258" fmla="*/ 1253 w 10201"/>
                <a:gd name="connsiteY258" fmla="*/ 6302 h 10002"/>
                <a:gd name="connsiteX259" fmla="*/ 1139 w 10201"/>
                <a:gd name="connsiteY259" fmla="*/ 6228 h 10002"/>
                <a:gd name="connsiteX260" fmla="*/ 1118 w 10201"/>
                <a:gd name="connsiteY260" fmla="*/ 6284 h 10002"/>
                <a:gd name="connsiteX261" fmla="*/ 1045 w 10201"/>
                <a:gd name="connsiteY261" fmla="*/ 6228 h 10002"/>
                <a:gd name="connsiteX262" fmla="*/ 1076 w 10201"/>
                <a:gd name="connsiteY262" fmla="*/ 6190 h 10002"/>
                <a:gd name="connsiteX263" fmla="*/ 1035 w 10201"/>
                <a:gd name="connsiteY263" fmla="*/ 6190 h 10002"/>
                <a:gd name="connsiteX264" fmla="*/ 909 w 10201"/>
                <a:gd name="connsiteY264" fmla="*/ 6247 h 10002"/>
                <a:gd name="connsiteX265" fmla="*/ 909 w 10201"/>
                <a:gd name="connsiteY265" fmla="*/ 6190 h 10002"/>
                <a:gd name="connsiteX266" fmla="*/ 961 w 10201"/>
                <a:gd name="connsiteY266" fmla="*/ 6040 h 10002"/>
                <a:gd name="connsiteX267" fmla="*/ 940 w 10201"/>
                <a:gd name="connsiteY267" fmla="*/ 6002 h 10002"/>
                <a:gd name="connsiteX268" fmla="*/ 961 w 10201"/>
                <a:gd name="connsiteY268" fmla="*/ 6002 h 10002"/>
                <a:gd name="connsiteX269" fmla="*/ 1055 w 10201"/>
                <a:gd name="connsiteY269" fmla="*/ 5964 h 10002"/>
                <a:gd name="connsiteX270" fmla="*/ 1087 w 10201"/>
                <a:gd name="connsiteY270" fmla="*/ 5909 h 10002"/>
                <a:gd name="connsiteX271" fmla="*/ 1066 w 10201"/>
                <a:gd name="connsiteY271" fmla="*/ 5852 h 10002"/>
                <a:gd name="connsiteX272" fmla="*/ 1139 w 10201"/>
                <a:gd name="connsiteY272" fmla="*/ 5833 h 10002"/>
                <a:gd name="connsiteX273" fmla="*/ 1139 w 10201"/>
                <a:gd name="connsiteY273" fmla="*/ 5909 h 10002"/>
                <a:gd name="connsiteX274" fmla="*/ 1263 w 10201"/>
                <a:gd name="connsiteY274" fmla="*/ 5909 h 10002"/>
                <a:gd name="connsiteX275" fmla="*/ 1388 w 10201"/>
                <a:gd name="connsiteY275" fmla="*/ 5683 h 10002"/>
                <a:gd name="connsiteX276" fmla="*/ 1586 w 10201"/>
                <a:gd name="connsiteY276" fmla="*/ 5740 h 10002"/>
                <a:gd name="connsiteX277" fmla="*/ 1586 w 10201"/>
                <a:gd name="connsiteY277" fmla="*/ 5758 h 10002"/>
                <a:gd name="connsiteX278" fmla="*/ 1575 w 10201"/>
                <a:gd name="connsiteY278" fmla="*/ 5814 h 10002"/>
                <a:gd name="connsiteX279" fmla="*/ 1554 w 10201"/>
                <a:gd name="connsiteY279" fmla="*/ 5852 h 10002"/>
                <a:gd name="connsiteX280" fmla="*/ 1440 w 10201"/>
                <a:gd name="connsiteY280" fmla="*/ 5889 h 10002"/>
                <a:gd name="connsiteX281" fmla="*/ 1430 w 10201"/>
                <a:gd name="connsiteY281" fmla="*/ 6040 h 10002"/>
                <a:gd name="connsiteX282" fmla="*/ 1450 w 10201"/>
                <a:gd name="connsiteY282" fmla="*/ 6058 h 10002"/>
                <a:gd name="connsiteX283" fmla="*/ 1680 w 10201"/>
                <a:gd name="connsiteY283" fmla="*/ 6265 h 10002"/>
                <a:gd name="connsiteX284" fmla="*/ 1711 w 10201"/>
                <a:gd name="connsiteY284" fmla="*/ 6265 h 10002"/>
                <a:gd name="connsiteX285" fmla="*/ 1784 w 10201"/>
                <a:gd name="connsiteY285" fmla="*/ 6792 h 10002"/>
                <a:gd name="connsiteX286" fmla="*/ 1982 w 10201"/>
                <a:gd name="connsiteY286" fmla="*/ 6585 h 10002"/>
                <a:gd name="connsiteX287" fmla="*/ 1982 w 10201"/>
                <a:gd name="connsiteY287" fmla="*/ 6528 h 10002"/>
                <a:gd name="connsiteX288" fmla="*/ 1909 w 10201"/>
                <a:gd name="connsiteY288" fmla="*/ 6528 h 10002"/>
                <a:gd name="connsiteX289" fmla="*/ 1878 w 10201"/>
                <a:gd name="connsiteY289" fmla="*/ 6453 h 10002"/>
                <a:gd name="connsiteX290" fmla="*/ 1878 w 10201"/>
                <a:gd name="connsiteY290" fmla="*/ 6416 h 10002"/>
                <a:gd name="connsiteX291" fmla="*/ 1888 w 10201"/>
                <a:gd name="connsiteY291" fmla="*/ 6416 h 10002"/>
                <a:gd name="connsiteX292" fmla="*/ 1888 w 10201"/>
                <a:gd name="connsiteY292" fmla="*/ 6397 h 10002"/>
                <a:gd name="connsiteX293" fmla="*/ 2023 w 10201"/>
                <a:gd name="connsiteY293" fmla="*/ 6322 h 10002"/>
                <a:gd name="connsiteX294" fmla="*/ 2002 w 10201"/>
                <a:gd name="connsiteY294" fmla="*/ 6302 h 10002"/>
                <a:gd name="connsiteX295" fmla="*/ 1867 w 10201"/>
                <a:gd name="connsiteY295" fmla="*/ 6265 h 10002"/>
                <a:gd name="connsiteX296" fmla="*/ 1867 w 10201"/>
                <a:gd name="connsiteY296" fmla="*/ 6209 h 10002"/>
                <a:gd name="connsiteX297" fmla="*/ 1815 w 10201"/>
                <a:gd name="connsiteY297" fmla="*/ 6190 h 10002"/>
                <a:gd name="connsiteX298" fmla="*/ 1815 w 10201"/>
                <a:gd name="connsiteY298" fmla="*/ 6190 h 10002"/>
                <a:gd name="connsiteX299" fmla="*/ 1836 w 10201"/>
                <a:gd name="connsiteY299" fmla="*/ 6133 h 10002"/>
                <a:gd name="connsiteX300" fmla="*/ 1753 w 10201"/>
                <a:gd name="connsiteY300" fmla="*/ 6040 h 10002"/>
                <a:gd name="connsiteX301" fmla="*/ 1534 w 10201"/>
                <a:gd name="connsiteY301" fmla="*/ 5984 h 10002"/>
                <a:gd name="connsiteX302" fmla="*/ 1701 w 10201"/>
                <a:gd name="connsiteY302" fmla="*/ 5964 h 10002"/>
                <a:gd name="connsiteX303" fmla="*/ 1722 w 10201"/>
                <a:gd name="connsiteY303" fmla="*/ 5871 h 10002"/>
                <a:gd name="connsiteX304" fmla="*/ 1659 w 10201"/>
                <a:gd name="connsiteY304" fmla="*/ 5740 h 10002"/>
                <a:gd name="connsiteX305" fmla="*/ 1680 w 10201"/>
                <a:gd name="connsiteY305" fmla="*/ 5740 h 10002"/>
                <a:gd name="connsiteX306" fmla="*/ 2023 w 10201"/>
                <a:gd name="connsiteY306" fmla="*/ 5777 h 10002"/>
                <a:gd name="connsiteX307" fmla="*/ 2117 w 10201"/>
                <a:gd name="connsiteY307" fmla="*/ 5665 h 10002"/>
                <a:gd name="connsiteX308" fmla="*/ 2190 w 10201"/>
                <a:gd name="connsiteY308" fmla="*/ 5645 h 10002"/>
                <a:gd name="connsiteX309" fmla="*/ 2117 w 10201"/>
                <a:gd name="connsiteY309" fmla="*/ 5608 h 10002"/>
                <a:gd name="connsiteX310" fmla="*/ 1815 w 10201"/>
                <a:gd name="connsiteY310" fmla="*/ 5720 h 10002"/>
                <a:gd name="connsiteX311" fmla="*/ 1784 w 10201"/>
                <a:gd name="connsiteY311" fmla="*/ 5665 h 10002"/>
                <a:gd name="connsiteX312" fmla="*/ 1805 w 10201"/>
                <a:gd name="connsiteY312" fmla="*/ 5608 h 10002"/>
                <a:gd name="connsiteX313" fmla="*/ 1774 w 10201"/>
                <a:gd name="connsiteY313" fmla="*/ 5514 h 10002"/>
                <a:gd name="connsiteX314" fmla="*/ 1701 w 10201"/>
                <a:gd name="connsiteY314" fmla="*/ 5533 h 10002"/>
                <a:gd name="connsiteX315" fmla="*/ 1458 w 10201"/>
                <a:gd name="connsiteY315" fmla="*/ 5302 h 10002"/>
                <a:gd name="connsiteX316" fmla="*/ 1742 w 10201"/>
                <a:gd name="connsiteY316" fmla="*/ 5288 h 10002"/>
                <a:gd name="connsiteX317" fmla="*/ 2085 w 10201"/>
                <a:gd name="connsiteY317" fmla="*/ 5288 h 10002"/>
                <a:gd name="connsiteX318" fmla="*/ 2190 w 10201"/>
                <a:gd name="connsiteY318" fmla="*/ 5119 h 10002"/>
                <a:gd name="connsiteX319" fmla="*/ 2190 w 10201"/>
                <a:gd name="connsiteY319" fmla="*/ 5063 h 10002"/>
                <a:gd name="connsiteX320" fmla="*/ 2253 w 10201"/>
                <a:gd name="connsiteY320" fmla="*/ 5044 h 10002"/>
                <a:gd name="connsiteX321" fmla="*/ 2284 w 10201"/>
                <a:gd name="connsiteY321" fmla="*/ 5176 h 10002"/>
                <a:gd name="connsiteX322" fmla="*/ 2722 w 10201"/>
                <a:gd name="connsiteY322" fmla="*/ 5195 h 10002"/>
                <a:gd name="connsiteX323" fmla="*/ 2700 w 10201"/>
                <a:gd name="connsiteY323" fmla="*/ 5288 h 10002"/>
                <a:gd name="connsiteX324" fmla="*/ 2732 w 10201"/>
                <a:gd name="connsiteY324" fmla="*/ 5288 h 10002"/>
                <a:gd name="connsiteX325" fmla="*/ 2784 w 10201"/>
                <a:gd name="connsiteY325" fmla="*/ 5251 h 10002"/>
                <a:gd name="connsiteX326" fmla="*/ 2784 w 10201"/>
                <a:gd name="connsiteY326" fmla="*/ 5270 h 10002"/>
                <a:gd name="connsiteX327" fmla="*/ 2763 w 10201"/>
                <a:gd name="connsiteY327" fmla="*/ 5288 h 10002"/>
                <a:gd name="connsiteX328" fmla="*/ 2826 w 10201"/>
                <a:gd name="connsiteY328" fmla="*/ 5288 h 10002"/>
                <a:gd name="connsiteX329" fmla="*/ 2929 w 10201"/>
                <a:gd name="connsiteY329" fmla="*/ 5288 h 10002"/>
                <a:gd name="connsiteX330" fmla="*/ 2929 w 10201"/>
                <a:gd name="connsiteY330" fmla="*/ 5364 h 10002"/>
                <a:gd name="connsiteX331" fmla="*/ 2950 w 10201"/>
                <a:gd name="connsiteY331" fmla="*/ 5364 h 10002"/>
                <a:gd name="connsiteX332" fmla="*/ 3023 w 10201"/>
                <a:gd name="connsiteY332" fmla="*/ 5288 h 10002"/>
                <a:gd name="connsiteX333" fmla="*/ 3023 w 10201"/>
                <a:gd name="connsiteY333" fmla="*/ 5213 h 10002"/>
                <a:gd name="connsiteX334" fmla="*/ 3085 w 10201"/>
                <a:gd name="connsiteY334" fmla="*/ 5213 h 10002"/>
                <a:gd name="connsiteX335" fmla="*/ 3117 w 10201"/>
                <a:gd name="connsiteY335" fmla="*/ 5270 h 10002"/>
                <a:gd name="connsiteX336" fmla="*/ 3117 w 10201"/>
                <a:gd name="connsiteY336" fmla="*/ 5401 h 10002"/>
                <a:gd name="connsiteX337" fmla="*/ 3231 w 10201"/>
                <a:gd name="connsiteY337" fmla="*/ 5401 h 10002"/>
                <a:gd name="connsiteX338" fmla="*/ 3241 w 10201"/>
                <a:gd name="connsiteY338" fmla="*/ 5307 h 10002"/>
                <a:gd name="connsiteX339" fmla="*/ 3241 w 10201"/>
                <a:gd name="connsiteY339" fmla="*/ 5288 h 10002"/>
                <a:gd name="connsiteX340" fmla="*/ 3241 w 10201"/>
                <a:gd name="connsiteY340" fmla="*/ 5288 h 10002"/>
                <a:gd name="connsiteX341" fmla="*/ 3346 w 10201"/>
                <a:gd name="connsiteY341" fmla="*/ 5307 h 10002"/>
                <a:gd name="connsiteX342" fmla="*/ 3367 w 10201"/>
                <a:gd name="connsiteY342" fmla="*/ 5213 h 10002"/>
                <a:gd name="connsiteX343" fmla="*/ 3471 w 10201"/>
                <a:gd name="connsiteY343" fmla="*/ 5251 h 10002"/>
                <a:gd name="connsiteX344" fmla="*/ 3471 w 10201"/>
                <a:gd name="connsiteY344" fmla="*/ 5195 h 10002"/>
                <a:gd name="connsiteX345" fmla="*/ 3648 w 10201"/>
                <a:gd name="connsiteY345" fmla="*/ 5270 h 10002"/>
                <a:gd name="connsiteX346" fmla="*/ 3648 w 10201"/>
                <a:gd name="connsiteY346" fmla="*/ 5195 h 10002"/>
                <a:gd name="connsiteX347" fmla="*/ 3689 w 10201"/>
                <a:gd name="connsiteY347" fmla="*/ 5195 h 10002"/>
                <a:gd name="connsiteX348" fmla="*/ 3689 w 10201"/>
                <a:gd name="connsiteY348" fmla="*/ 5270 h 10002"/>
                <a:gd name="connsiteX349" fmla="*/ 3710 w 10201"/>
                <a:gd name="connsiteY349" fmla="*/ 5270 h 10002"/>
                <a:gd name="connsiteX350" fmla="*/ 3710 w 10201"/>
                <a:gd name="connsiteY350" fmla="*/ 5251 h 10002"/>
                <a:gd name="connsiteX351" fmla="*/ 3721 w 10201"/>
                <a:gd name="connsiteY351" fmla="*/ 5119 h 10002"/>
                <a:gd name="connsiteX352" fmla="*/ 3731 w 10201"/>
                <a:gd name="connsiteY352" fmla="*/ 5119 h 10002"/>
                <a:gd name="connsiteX353" fmla="*/ 3741 w 10201"/>
                <a:gd name="connsiteY353" fmla="*/ 5195 h 10002"/>
                <a:gd name="connsiteX354" fmla="*/ 3825 w 10201"/>
                <a:gd name="connsiteY354" fmla="*/ 5119 h 10002"/>
                <a:gd name="connsiteX355" fmla="*/ 3825 w 10201"/>
                <a:gd name="connsiteY355" fmla="*/ 5157 h 10002"/>
                <a:gd name="connsiteX356" fmla="*/ 3898 w 10201"/>
                <a:gd name="connsiteY356" fmla="*/ 5119 h 10002"/>
                <a:gd name="connsiteX357" fmla="*/ 3898 w 10201"/>
                <a:gd name="connsiteY357" fmla="*/ 5101 h 10002"/>
                <a:gd name="connsiteX358" fmla="*/ 3877 w 10201"/>
                <a:gd name="connsiteY358" fmla="*/ 5063 h 10002"/>
                <a:gd name="connsiteX359" fmla="*/ 3909 w 10201"/>
                <a:gd name="connsiteY359" fmla="*/ 5063 h 10002"/>
                <a:gd name="connsiteX360" fmla="*/ 3950 w 10201"/>
                <a:gd name="connsiteY360" fmla="*/ 5101 h 10002"/>
                <a:gd name="connsiteX361" fmla="*/ 3950 w 10201"/>
                <a:gd name="connsiteY361" fmla="*/ 5063 h 10002"/>
                <a:gd name="connsiteX362" fmla="*/ 3929 w 10201"/>
                <a:gd name="connsiteY362" fmla="*/ 5007 h 10002"/>
                <a:gd name="connsiteX363" fmla="*/ 4033 w 10201"/>
                <a:gd name="connsiteY363" fmla="*/ 4951 h 10002"/>
                <a:gd name="connsiteX364" fmla="*/ 4033 w 10201"/>
                <a:gd name="connsiteY364" fmla="*/ 4932 h 10002"/>
                <a:gd name="connsiteX365" fmla="*/ 3857 w 10201"/>
                <a:gd name="connsiteY365" fmla="*/ 4912 h 10002"/>
                <a:gd name="connsiteX366" fmla="*/ 3867 w 10201"/>
                <a:gd name="connsiteY366" fmla="*/ 5026 h 10002"/>
                <a:gd name="connsiteX367" fmla="*/ 3857 w 10201"/>
                <a:gd name="connsiteY367" fmla="*/ 5026 h 10002"/>
                <a:gd name="connsiteX368" fmla="*/ 3658 w 10201"/>
                <a:gd name="connsiteY368" fmla="*/ 4912 h 10002"/>
                <a:gd name="connsiteX369" fmla="*/ 3658 w 10201"/>
                <a:gd name="connsiteY369" fmla="*/ 4932 h 10002"/>
                <a:gd name="connsiteX370" fmla="*/ 3669 w 10201"/>
                <a:gd name="connsiteY370" fmla="*/ 4932 h 10002"/>
                <a:gd name="connsiteX371" fmla="*/ 3648 w 10201"/>
                <a:gd name="connsiteY371" fmla="*/ 4951 h 10002"/>
                <a:gd name="connsiteX372" fmla="*/ 3596 w 10201"/>
                <a:gd name="connsiteY372" fmla="*/ 4875 h 10002"/>
                <a:gd name="connsiteX373" fmla="*/ 3585 w 10201"/>
                <a:gd name="connsiteY373" fmla="*/ 4837 h 10002"/>
                <a:gd name="connsiteX374" fmla="*/ 3700 w 10201"/>
                <a:gd name="connsiteY374" fmla="*/ 4819 h 10002"/>
                <a:gd name="connsiteX375" fmla="*/ 3700 w 10201"/>
                <a:gd name="connsiteY375" fmla="*/ 4668 h 10002"/>
                <a:gd name="connsiteX376" fmla="*/ 3679 w 10201"/>
                <a:gd name="connsiteY376" fmla="*/ 4668 h 10002"/>
                <a:gd name="connsiteX377" fmla="*/ 3554 w 10201"/>
                <a:gd name="connsiteY377" fmla="*/ 4800 h 10002"/>
                <a:gd name="connsiteX378" fmla="*/ 3533 w 10201"/>
                <a:gd name="connsiteY378" fmla="*/ 4782 h 10002"/>
                <a:gd name="connsiteX379" fmla="*/ 3533 w 10201"/>
                <a:gd name="connsiteY379" fmla="*/ 4706 h 10002"/>
                <a:gd name="connsiteX380" fmla="*/ 3523 w 10201"/>
                <a:gd name="connsiteY380" fmla="*/ 4650 h 10002"/>
                <a:gd name="connsiteX381" fmla="*/ 3450 w 10201"/>
                <a:gd name="connsiteY381" fmla="*/ 4650 h 10002"/>
                <a:gd name="connsiteX382" fmla="*/ 3440 w 10201"/>
                <a:gd name="connsiteY382" fmla="*/ 4593 h 10002"/>
                <a:gd name="connsiteX383" fmla="*/ 3450 w 10201"/>
                <a:gd name="connsiteY383" fmla="*/ 4593 h 10002"/>
                <a:gd name="connsiteX384" fmla="*/ 3450 w 10201"/>
                <a:gd name="connsiteY384" fmla="*/ 4574 h 10002"/>
                <a:gd name="connsiteX385" fmla="*/ 3627 w 10201"/>
                <a:gd name="connsiteY385" fmla="*/ 4481 h 10002"/>
                <a:gd name="connsiteX386" fmla="*/ 3565 w 10201"/>
                <a:gd name="connsiteY386" fmla="*/ 4481 h 10002"/>
                <a:gd name="connsiteX387" fmla="*/ 3544 w 10201"/>
                <a:gd name="connsiteY387" fmla="*/ 4481 h 10002"/>
                <a:gd name="connsiteX388" fmla="*/ 3533 w 10201"/>
                <a:gd name="connsiteY388" fmla="*/ 4481 h 10002"/>
                <a:gd name="connsiteX389" fmla="*/ 3533 w 10201"/>
                <a:gd name="connsiteY389" fmla="*/ 4462 h 10002"/>
                <a:gd name="connsiteX390" fmla="*/ 3637 w 10201"/>
                <a:gd name="connsiteY390" fmla="*/ 4387 h 10002"/>
                <a:gd name="connsiteX391" fmla="*/ 3637 w 10201"/>
                <a:gd name="connsiteY391" fmla="*/ 4387 h 10002"/>
                <a:gd name="connsiteX392" fmla="*/ 3606 w 10201"/>
                <a:gd name="connsiteY392" fmla="*/ 4387 h 10002"/>
                <a:gd name="connsiteX393" fmla="*/ 3585 w 10201"/>
                <a:gd name="connsiteY393" fmla="*/ 4405 h 10002"/>
                <a:gd name="connsiteX394" fmla="*/ 3575 w 10201"/>
                <a:gd name="connsiteY394" fmla="*/ 4368 h 10002"/>
                <a:gd name="connsiteX395" fmla="*/ 3409 w 10201"/>
                <a:gd name="connsiteY395" fmla="*/ 4312 h 10002"/>
                <a:gd name="connsiteX396" fmla="*/ 3357 w 10201"/>
                <a:gd name="connsiteY396" fmla="*/ 4199 h 10002"/>
                <a:gd name="connsiteX397" fmla="*/ 3315 w 10201"/>
                <a:gd name="connsiteY397" fmla="*/ 4255 h 10002"/>
                <a:gd name="connsiteX398" fmla="*/ 3231 w 10201"/>
                <a:gd name="connsiteY398" fmla="*/ 4218 h 10002"/>
                <a:gd name="connsiteX399" fmla="*/ 3085 w 10201"/>
                <a:gd name="connsiteY399" fmla="*/ 4199 h 10002"/>
                <a:gd name="connsiteX400" fmla="*/ 3033 w 10201"/>
                <a:gd name="connsiteY400" fmla="*/ 4237 h 10002"/>
                <a:gd name="connsiteX401" fmla="*/ 2981 w 10201"/>
                <a:gd name="connsiteY401" fmla="*/ 4180 h 10002"/>
                <a:gd name="connsiteX402" fmla="*/ 2909 w 10201"/>
                <a:gd name="connsiteY402" fmla="*/ 4237 h 10002"/>
                <a:gd name="connsiteX403" fmla="*/ 2878 w 10201"/>
                <a:gd name="connsiteY403" fmla="*/ 4180 h 10002"/>
                <a:gd name="connsiteX404" fmla="*/ 2794 w 10201"/>
                <a:gd name="connsiteY404" fmla="*/ 4330 h 10002"/>
                <a:gd name="connsiteX405" fmla="*/ 2596 w 10201"/>
                <a:gd name="connsiteY405" fmla="*/ 4255 h 10002"/>
                <a:gd name="connsiteX406" fmla="*/ 2596 w 10201"/>
                <a:gd name="connsiteY406" fmla="*/ 4218 h 10002"/>
                <a:gd name="connsiteX407" fmla="*/ 2617 w 10201"/>
                <a:gd name="connsiteY407" fmla="*/ 4180 h 10002"/>
                <a:gd name="connsiteX408" fmla="*/ 2544 w 10201"/>
                <a:gd name="connsiteY408" fmla="*/ 4180 h 10002"/>
                <a:gd name="connsiteX409" fmla="*/ 2346 w 10201"/>
                <a:gd name="connsiteY409" fmla="*/ 4275 h 10002"/>
                <a:gd name="connsiteX410" fmla="*/ 2346 w 10201"/>
                <a:gd name="connsiteY410" fmla="*/ 4255 h 10002"/>
                <a:gd name="connsiteX411" fmla="*/ 2367 w 10201"/>
                <a:gd name="connsiteY411" fmla="*/ 4218 h 10002"/>
                <a:gd name="connsiteX412" fmla="*/ 2253 w 10201"/>
                <a:gd name="connsiteY412" fmla="*/ 4218 h 10002"/>
                <a:gd name="connsiteX413" fmla="*/ 2170 w 10201"/>
                <a:gd name="connsiteY413" fmla="*/ 4143 h 10002"/>
                <a:gd name="connsiteX414" fmla="*/ 2044 w 10201"/>
                <a:gd name="connsiteY414" fmla="*/ 4124 h 10002"/>
                <a:gd name="connsiteX415" fmla="*/ 2065 w 10201"/>
                <a:gd name="connsiteY415" fmla="*/ 4124 h 10002"/>
                <a:gd name="connsiteX416" fmla="*/ 2096 w 10201"/>
                <a:gd name="connsiteY416" fmla="*/ 4086 h 10002"/>
                <a:gd name="connsiteX417" fmla="*/ 2085 w 10201"/>
                <a:gd name="connsiteY417" fmla="*/ 4049 h 10002"/>
                <a:gd name="connsiteX418" fmla="*/ 2002 w 10201"/>
                <a:gd name="connsiteY418" fmla="*/ 3992 h 10002"/>
                <a:gd name="connsiteX419" fmla="*/ 1909 w 10201"/>
                <a:gd name="connsiteY419" fmla="*/ 4030 h 10002"/>
                <a:gd name="connsiteX420" fmla="*/ 1479 w 10201"/>
                <a:gd name="connsiteY420" fmla="*/ 3976 h 10002"/>
                <a:gd name="connsiteX421" fmla="*/ 1680 w 10201"/>
                <a:gd name="connsiteY421" fmla="*/ 3823 h 10002"/>
                <a:gd name="connsiteX422" fmla="*/ 1690 w 10201"/>
                <a:gd name="connsiteY422" fmla="*/ 3805 h 10002"/>
                <a:gd name="connsiteX423" fmla="*/ 1826 w 10201"/>
                <a:gd name="connsiteY423" fmla="*/ 3767 h 10002"/>
                <a:gd name="connsiteX424" fmla="*/ 1826 w 10201"/>
                <a:gd name="connsiteY424" fmla="*/ 3805 h 10002"/>
                <a:gd name="connsiteX425" fmla="*/ 1940 w 10201"/>
                <a:gd name="connsiteY425" fmla="*/ 3880 h 10002"/>
                <a:gd name="connsiteX426" fmla="*/ 1950 w 10201"/>
                <a:gd name="connsiteY426" fmla="*/ 3842 h 10002"/>
                <a:gd name="connsiteX427" fmla="*/ 1961 w 10201"/>
                <a:gd name="connsiteY427" fmla="*/ 3880 h 10002"/>
                <a:gd name="connsiteX428" fmla="*/ 2117 w 10201"/>
                <a:gd name="connsiteY428" fmla="*/ 3748 h 10002"/>
                <a:gd name="connsiteX429" fmla="*/ 2201 w 10201"/>
                <a:gd name="connsiteY429" fmla="*/ 3823 h 10002"/>
                <a:gd name="connsiteX430" fmla="*/ 2378 w 10201"/>
                <a:gd name="connsiteY430" fmla="*/ 3786 h 10002"/>
                <a:gd name="connsiteX431" fmla="*/ 2544 w 10201"/>
                <a:gd name="connsiteY431" fmla="*/ 3805 h 10002"/>
                <a:gd name="connsiteX432" fmla="*/ 2544 w 10201"/>
                <a:gd name="connsiteY432" fmla="*/ 3730 h 10002"/>
                <a:gd name="connsiteX433" fmla="*/ 2658 w 10201"/>
                <a:gd name="connsiteY433" fmla="*/ 3730 h 10002"/>
                <a:gd name="connsiteX434" fmla="*/ 2689 w 10201"/>
                <a:gd name="connsiteY434" fmla="*/ 3673 h 10002"/>
                <a:gd name="connsiteX435" fmla="*/ 2689 w 10201"/>
                <a:gd name="connsiteY435" fmla="*/ 3598 h 10002"/>
                <a:gd name="connsiteX436" fmla="*/ 2658 w 10201"/>
                <a:gd name="connsiteY436" fmla="*/ 3598 h 10002"/>
                <a:gd name="connsiteX437" fmla="*/ 2658 w 10201"/>
                <a:gd name="connsiteY437" fmla="*/ 3561 h 10002"/>
                <a:gd name="connsiteX438" fmla="*/ 2648 w 10201"/>
                <a:gd name="connsiteY438" fmla="*/ 3504 h 10002"/>
                <a:gd name="connsiteX439" fmla="*/ 2044 w 10201"/>
                <a:gd name="connsiteY439" fmla="*/ 3504 h 10002"/>
                <a:gd name="connsiteX440" fmla="*/ 1482 w 10201"/>
                <a:gd name="connsiteY440" fmla="*/ 3485 h 10002"/>
                <a:gd name="connsiteX441" fmla="*/ 1898 w 10201"/>
                <a:gd name="connsiteY441" fmla="*/ 3410 h 10002"/>
                <a:gd name="connsiteX442" fmla="*/ 2149 w 10201"/>
                <a:gd name="connsiteY442" fmla="*/ 3429 h 10002"/>
                <a:gd name="connsiteX443" fmla="*/ 2159 w 10201"/>
                <a:gd name="connsiteY443" fmla="*/ 3316 h 10002"/>
                <a:gd name="connsiteX444" fmla="*/ 2201 w 10201"/>
                <a:gd name="connsiteY444" fmla="*/ 3298 h 10002"/>
                <a:gd name="connsiteX445" fmla="*/ 2232 w 10201"/>
                <a:gd name="connsiteY445" fmla="*/ 3354 h 10002"/>
                <a:gd name="connsiteX446" fmla="*/ 2263 w 10201"/>
                <a:gd name="connsiteY446" fmla="*/ 3278 h 10002"/>
                <a:gd name="connsiteX447" fmla="*/ 2263 w 10201"/>
                <a:gd name="connsiteY447" fmla="*/ 3316 h 10002"/>
                <a:gd name="connsiteX448" fmla="*/ 2242 w 10201"/>
                <a:gd name="connsiteY448" fmla="*/ 3354 h 10002"/>
                <a:gd name="connsiteX449" fmla="*/ 2502 w 10201"/>
                <a:gd name="connsiteY449" fmla="*/ 3298 h 10002"/>
                <a:gd name="connsiteX450" fmla="*/ 2513 w 10201"/>
                <a:gd name="connsiteY450" fmla="*/ 3241 h 10002"/>
                <a:gd name="connsiteX451" fmla="*/ 2502 w 10201"/>
                <a:gd name="connsiteY451" fmla="*/ 3223 h 10002"/>
                <a:gd name="connsiteX452" fmla="*/ 2137 w 10201"/>
                <a:gd name="connsiteY452" fmla="*/ 3241 h 10002"/>
                <a:gd name="connsiteX453" fmla="*/ 2127 w 10201"/>
                <a:gd name="connsiteY453" fmla="*/ 3185 h 10002"/>
                <a:gd name="connsiteX454" fmla="*/ 2137 w 10201"/>
                <a:gd name="connsiteY454" fmla="*/ 3166 h 10002"/>
                <a:gd name="connsiteX455" fmla="*/ 2294 w 10201"/>
                <a:gd name="connsiteY455" fmla="*/ 3128 h 10002"/>
                <a:gd name="connsiteX456" fmla="*/ 2263 w 10201"/>
                <a:gd name="connsiteY456" fmla="*/ 3109 h 10002"/>
                <a:gd name="connsiteX457" fmla="*/ 2294 w 10201"/>
                <a:gd name="connsiteY457" fmla="*/ 3091 h 10002"/>
                <a:gd name="connsiteX458" fmla="*/ 2284 w 10201"/>
                <a:gd name="connsiteY458" fmla="*/ 2997 h 10002"/>
                <a:gd name="connsiteX459" fmla="*/ 2232 w 10201"/>
                <a:gd name="connsiteY459" fmla="*/ 2903 h 10002"/>
                <a:gd name="connsiteX460" fmla="*/ 2253 w 10201"/>
                <a:gd name="connsiteY460" fmla="*/ 2865 h 10002"/>
                <a:gd name="connsiteX461" fmla="*/ 2242 w 10201"/>
                <a:gd name="connsiteY461" fmla="*/ 2790 h 10002"/>
                <a:gd name="connsiteX462" fmla="*/ 2294 w 10201"/>
                <a:gd name="connsiteY462" fmla="*/ 2715 h 10002"/>
                <a:gd name="connsiteX463" fmla="*/ 2294 w 10201"/>
                <a:gd name="connsiteY463" fmla="*/ 2771 h 10002"/>
                <a:gd name="connsiteX464" fmla="*/ 2471 w 10201"/>
                <a:gd name="connsiteY464" fmla="*/ 2809 h 10002"/>
                <a:gd name="connsiteX465" fmla="*/ 2482 w 10201"/>
                <a:gd name="connsiteY465" fmla="*/ 2903 h 10002"/>
                <a:gd name="connsiteX466" fmla="*/ 2627 w 10201"/>
                <a:gd name="connsiteY466" fmla="*/ 2884 h 10002"/>
                <a:gd name="connsiteX467" fmla="*/ 2679 w 10201"/>
                <a:gd name="connsiteY467" fmla="*/ 2715 h 10002"/>
                <a:gd name="connsiteX468" fmla="*/ 2523 w 10201"/>
                <a:gd name="connsiteY468" fmla="*/ 2659 h 10002"/>
                <a:gd name="connsiteX469" fmla="*/ 2523 w 10201"/>
                <a:gd name="connsiteY469" fmla="*/ 2602 h 10002"/>
                <a:gd name="connsiteX470" fmla="*/ 2596 w 10201"/>
                <a:gd name="connsiteY470" fmla="*/ 2584 h 10002"/>
                <a:gd name="connsiteX471" fmla="*/ 2596 w 10201"/>
                <a:gd name="connsiteY471" fmla="*/ 2565 h 10002"/>
                <a:gd name="connsiteX472" fmla="*/ 2461 w 10201"/>
                <a:gd name="connsiteY472" fmla="*/ 2452 h 10002"/>
                <a:gd name="connsiteX473" fmla="*/ 2440 w 10201"/>
                <a:gd name="connsiteY473" fmla="*/ 2527 h 10002"/>
                <a:gd name="connsiteX474" fmla="*/ 2440 w 10201"/>
                <a:gd name="connsiteY474" fmla="*/ 2509 h 10002"/>
                <a:gd name="connsiteX475" fmla="*/ 2315 w 10201"/>
                <a:gd name="connsiteY475" fmla="*/ 2358 h 10002"/>
                <a:gd name="connsiteX476" fmla="*/ 2242 w 10201"/>
                <a:gd name="connsiteY476" fmla="*/ 2377 h 10002"/>
                <a:gd name="connsiteX477" fmla="*/ 2242 w 10201"/>
                <a:gd name="connsiteY477" fmla="*/ 2321 h 10002"/>
                <a:gd name="connsiteX478" fmla="*/ 2222 w 10201"/>
                <a:gd name="connsiteY478" fmla="*/ 2283 h 10002"/>
                <a:gd name="connsiteX479" fmla="*/ 2044 w 10201"/>
                <a:gd name="connsiteY479" fmla="*/ 2246 h 10002"/>
                <a:gd name="connsiteX480" fmla="*/ 2034 w 10201"/>
                <a:gd name="connsiteY480" fmla="*/ 2189 h 10002"/>
                <a:gd name="connsiteX481" fmla="*/ 2044 w 10201"/>
                <a:gd name="connsiteY481" fmla="*/ 2171 h 10002"/>
                <a:gd name="connsiteX482" fmla="*/ 2242 w 10201"/>
                <a:gd name="connsiteY482" fmla="*/ 2171 h 10002"/>
                <a:gd name="connsiteX483" fmla="*/ 2305 w 10201"/>
                <a:gd name="connsiteY483" fmla="*/ 2133 h 10002"/>
                <a:gd name="connsiteX484" fmla="*/ 2450 w 10201"/>
                <a:gd name="connsiteY484" fmla="*/ 2171 h 10002"/>
                <a:gd name="connsiteX485" fmla="*/ 2523 w 10201"/>
                <a:gd name="connsiteY485" fmla="*/ 2077 h 10002"/>
                <a:gd name="connsiteX486" fmla="*/ 2774 w 10201"/>
                <a:gd name="connsiteY486" fmla="*/ 2020 h 10002"/>
                <a:gd name="connsiteX487" fmla="*/ 2961 w 10201"/>
                <a:gd name="connsiteY487" fmla="*/ 2133 h 10002"/>
                <a:gd name="connsiteX488" fmla="*/ 3274 w 10201"/>
                <a:gd name="connsiteY488" fmla="*/ 2057 h 10002"/>
                <a:gd name="connsiteX489" fmla="*/ 3274 w 10201"/>
                <a:gd name="connsiteY489" fmla="*/ 2039 h 10002"/>
                <a:gd name="connsiteX490" fmla="*/ 3263 w 10201"/>
                <a:gd name="connsiteY490" fmla="*/ 2002 h 10002"/>
                <a:gd name="connsiteX491" fmla="*/ 3377 w 10201"/>
                <a:gd name="connsiteY491" fmla="*/ 1964 h 10002"/>
                <a:gd name="connsiteX492" fmla="*/ 3357 w 10201"/>
                <a:gd name="connsiteY492" fmla="*/ 1907 h 10002"/>
                <a:gd name="connsiteX493" fmla="*/ 3419 w 10201"/>
                <a:gd name="connsiteY493" fmla="*/ 1907 h 10002"/>
                <a:gd name="connsiteX494" fmla="*/ 3461 w 10201"/>
                <a:gd name="connsiteY494" fmla="*/ 1926 h 10002"/>
                <a:gd name="connsiteX495" fmla="*/ 3492 w 10201"/>
                <a:gd name="connsiteY495" fmla="*/ 1870 h 10002"/>
                <a:gd name="connsiteX496" fmla="*/ 3492 w 10201"/>
                <a:gd name="connsiteY496" fmla="*/ 1851 h 10002"/>
                <a:gd name="connsiteX497" fmla="*/ 3419 w 10201"/>
                <a:gd name="connsiteY497" fmla="*/ 1738 h 10002"/>
                <a:gd name="connsiteX498" fmla="*/ 3429 w 10201"/>
                <a:gd name="connsiteY498" fmla="*/ 1663 h 10002"/>
                <a:gd name="connsiteX499" fmla="*/ 3274 w 10201"/>
                <a:gd name="connsiteY499" fmla="*/ 1589 h 10002"/>
                <a:gd name="connsiteX500" fmla="*/ 3274 w 10201"/>
                <a:gd name="connsiteY500" fmla="*/ 1513 h 10002"/>
                <a:gd name="connsiteX501" fmla="*/ 3241 w 10201"/>
                <a:gd name="connsiteY501" fmla="*/ 1475 h 10002"/>
                <a:gd name="connsiteX502" fmla="*/ 3210 w 10201"/>
                <a:gd name="connsiteY502" fmla="*/ 1513 h 10002"/>
                <a:gd name="connsiteX503" fmla="*/ 3200 w 10201"/>
                <a:gd name="connsiteY503" fmla="*/ 1438 h 10002"/>
                <a:gd name="connsiteX504" fmla="*/ 3085 w 10201"/>
                <a:gd name="connsiteY504" fmla="*/ 1494 h 10002"/>
                <a:gd name="connsiteX505" fmla="*/ 2971 w 10201"/>
                <a:gd name="connsiteY505" fmla="*/ 1419 h 10002"/>
                <a:gd name="connsiteX506" fmla="*/ 2940 w 10201"/>
                <a:gd name="connsiteY506" fmla="*/ 1475 h 10002"/>
                <a:gd name="connsiteX507" fmla="*/ 2909 w 10201"/>
                <a:gd name="connsiteY507" fmla="*/ 1400 h 10002"/>
                <a:gd name="connsiteX508" fmla="*/ 2815 w 10201"/>
                <a:gd name="connsiteY508" fmla="*/ 1438 h 10002"/>
                <a:gd name="connsiteX509" fmla="*/ 2815 w 10201"/>
                <a:gd name="connsiteY509" fmla="*/ 1381 h 10002"/>
                <a:gd name="connsiteX510" fmla="*/ 2742 w 10201"/>
                <a:gd name="connsiteY510" fmla="*/ 1288 h 10002"/>
                <a:gd name="connsiteX511" fmla="*/ 3013 w 10201"/>
                <a:gd name="connsiteY511" fmla="*/ 1062 h 10002"/>
                <a:gd name="connsiteX512" fmla="*/ 3106 w 10201"/>
                <a:gd name="connsiteY512" fmla="*/ 1119 h 10002"/>
                <a:gd name="connsiteX513" fmla="*/ 3241 w 10201"/>
                <a:gd name="connsiteY513" fmla="*/ 1062 h 10002"/>
                <a:gd name="connsiteX514" fmla="*/ 3241 w 10201"/>
                <a:gd name="connsiteY514" fmla="*/ 1119 h 10002"/>
                <a:gd name="connsiteX515" fmla="*/ 3513 w 10201"/>
                <a:gd name="connsiteY515" fmla="*/ 1119 h 10002"/>
                <a:gd name="connsiteX516" fmla="*/ 3513 w 10201"/>
                <a:gd name="connsiteY516" fmla="*/ 1044 h 10002"/>
                <a:gd name="connsiteX517" fmla="*/ 3658 w 10201"/>
                <a:gd name="connsiteY517" fmla="*/ 968 h 10002"/>
                <a:gd name="connsiteX518" fmla="*/ 3700 w 10201"/>
                <a:gd name="connsiteY518" fmla="*/ 875 h 10002"/>
                <a:gd name="connsiteX519" fmla="*/ 3929 w 10201"/>
                <a:gd name="connsiteY519" fmla="*/ 836 h 10002"/>
                <a:gd name="connsiteX520" fmla="*/ 3940 w 10201"/>
                <a:gd name="connsiteY520" fmla="*/ 781 h 10002"/>
                <a:gd name="connsiteX521" fmla="*/ 3971 w 10201"/>
                <a:gd name="connsiteY521" fmla="*/ 781 h 10002"/>
                <a:gd name="connsiteX522" fmla="*/ 4002 w 10201"/>
                <a:gd name="connsiteY522" fmla="*/ 836 h 10002"/>
                <a:gd name="connsiteX523" fmla="*/ 4065 w 10201"/>
                <a:gd name="connsiteY523" fmla="*/ 799 h 10002"/>
                <a:gd name="connsiteX524" fmla="*/ 4127 w 10201"/>
                <a:gd name="connsiteY524" fmla="*/ 836 h 10002"/>
                <a:gd name="connsiteX525" fmla="*/ 4772 w 10201"/>
                <a:gd name="connsiteY525" fmla="*/ 724 h 10002"/>
                <a:gd name="connsiteX526" fmla="*/ 4783 w 10201"/>
                <a:gd name="connsiteY526" fmla="*/ 781 h 10002"/>
                <a:gd name="connsiteX527" fmla="*/ 4908 w 10201"/>
                <a:gd name="connsiteY527" fmla="*/ 781 h 10002"/>
                <a:gd name="connsiteX528" fmla="*/ 4908 w 10201"/>
                <a:gd name="connsiteY528" fmla="*/ 724 h 10002"/>
                <a:gd name="connsiteX529" fmla="*/ 4992 w 10201"/>
                <a:gd name="connsiteY529" fmla="*/ 781 h 10002"/>
                <a:gd name="connsiteX530" fmla="*/ 5096 w 10201"/>
                <a:gd name="connsiteY530" fmla="*/ 743 h 10002"/>
                <a:gd name="connsiteX531" fmla="*/ 5158 w 10201"/>
                <a:gd name="connsiteY531" fmla="*/ 781 h 10002"/>
                <a:gd name="connsiteX532" fmla="*/ 5200 w 10201"/>
                <a:gd name="connsiteY532" fmla="*/ 706 h 10002"/>
                <a:gd name="connsiteX533" fmla="*/ 5283 w 10201"/>
                <a:gd name="connsiteY533" fmla="*/ 686 h 10002"/>
                <a:gd name="connsiteX534" fmla="*/ 5283 w 10201"/>
                <a:gd name="connsiteY534" fmla="*/ 743 h 10002"/>
                <a:gd name="connsiteX535" fmla="*/ 5492 w 10201"/>
                <a:gd name="connsiteY535" fmla="*/ 706 h 10002"/>
                <a:gd name="connsiteX536" fmla="*/ 5679 w 10201"/>
                <a:gd name="connsiteY536" fmla="*/ 781 h 10002"/>
                <a:gd name="connsiteX537" fmla="*/ 5824 w 10201"/>
                <a:gd name="connsiteY537" fmla="*/ 761 h 10002"/>
                <a:gd name="connsiteX538" fmla="*/ 6148 w 10201"/>
                <a:gd name="connsiteY538" fmla="*/ 686 h 10002"/>
                <a:gd name="connsiteX539" fmla="*/ 6345 w 10201"/>
                <a:gd name="connsiteY539" fmla="*/ 611 h 10002"/>
                <a:gd name="connsiteX540" fmla="*/ 6522 w 10201"/>
                <a:gd name="connsiteY540" fmla="*/ 649 h 10002"/>
                <a:gd name="connsiteX541" fmla="*/ 6574 w 10201"/>
                <a:gd name="connsiteY541" fmla="*/ 555 h 10002"/>
                <a:gd name="connsiteX542" fmla="*/ 6668 w 10201"/>
                <a:gd name="connsiteY542" fmla="*/ 574 h 10002"/>
                <a:gd name="connsiteX543" fmla="*/ 6741 w 10201"/>
                <a:gd name="connsiteY543" fmla="*/ 498 h 10002"/>
                <a:gd name="connsiteX544" fmla="*/ 6814 w 10201"/>
                <a:gd name="connsiteY544" fmla="*/ 555 h 10002"/>
                <a:gd name="connsiteX545" fmla="*/ 7105 w 10201"/>
                <a:gd name="connsiteY545" fmla="*/ 574 h 10002"/>
                <a:gd name="connsiteX546" fmla="*/ 7251 w 10201"/>
                <a:gd name="connsiteY546" fmla="*/ 574 h 10002"/>
                <a:gd name="connsiteX547" fmla="*/ 7262 w 10201"/>
                <a:gd name="connsiteY547" fmla="*/ 630 h 10002"/>
                <a:gd name="connsiteX548" fmla="*/ 7459 w 10201"/>
                <a:gd name="connsiteY548" fmla="*/ 592 h 10002"/>
                <a:gd name="connsiteX549" fmla="*/ 7470 w 10201"/>
                <a:gd name="connsiteY549" fmla="*/ 517 h 10002"/>
                <a:gd name="connsiteX550" fmla="*/ 7387 w 10201"/>
                <a:gd name="connsiteY550" fmla="*/ 498 h 10002"/>
                <a:gd name="connsiteX551" fmla="*/ 7428 w 10201"/>
                <a:gd name="connsiteY551" fmla="*/ 405 h 10002"/>
                <a:gd name="connsiteX552" fmla="*/ 7501 w 10201"/>
                <a:gd name="connsiteY552" fmla="*/ 348 h 10002"/>
                <a:gd name="connsiteX553" fmla="*/ 7470 w 10201"/>
                <a:gd name="connsiteY553" fmla="*/ 311 h 10002"/>
                <a:gd name="connsiteX554" fmla="*/ 7407 w 10201"/>
                <a:gd name="connsiteY554" fmla="*/ 348 h 10002"/>
                <a:gd name="connsiteX555" fmla="*/ 7376 w 10201"/>
                <a:gd name="connsiteY555" fmla="*/ 311 h 10002"/>
                <a:gd name="connsiteX556" fmla="*/ 7210 w 10201"/>
                <a:gd name="connsiteY556" fmla="*/ 367 h 10002"/>
                <a:gd name="connsiteX557" fmla="*/ 7210 w 10201"/>
                <a:gd name="connsiteY557" fmla="*/ 311 h 10002"/>
                <a:gd name="connsiteX558" fmla="*/ 7199 w 10201"/>
                <a:gd name="connsiteY558" fmla="*/ 311 h 10002"/>
                <a:gd name="connsiteX559" fmla="*/ 6543 w 10201"/>
                <a:gd name="connsiteY559" fmla="*/ 330 h 10002"/>
                <a:gd name="connsiteX560" fmla="*/ 6225 w 10201"/>
                <a:gd name="connsiteY560" fmla="*/ 273 h 10002"/>
                <a:gd name="connsiteX561" fmla="*/ 6637 w 10201"/>
                <a:gd name="connsiteY561" fmla="*/ 198 h 10002"/>
                <a:gd name="connsiteX562" fmla="*/ 6980 w 10201"/>
                <a:gd name="connsiteY562" fmla="*/ 161 h 10002"/>
                <a:gd name="connsiteX563" fmla="*/ 7433 w 10201"/>
                <a:gd name="connsiteY563" fmla="*/ 80 h 10002"/>
                <a:gd name="connsiteX564" fmla="*/ 7698 w 10201"/>
                <a:gd name="connsiteY564" fmla="*/ 10 h 10002"/>
                <a:gd name="connsiteX565" fmla="*/ 7949 w 10201"/>
                <a:gd name="connsiteY565" fmla="*/ 142 h 10002"/>
                <a:gd name="connsiteX566" fmla="*/ 8011 w 10201"/>
                <a:gd name="connsiteY566" fmla="*/ 48 h 10002"/>
                <a:gd name="connsiteX567" fmla="*/ 8136 w 10201"/>
                <a:gd name="connsiteY567" fmla="*/ 29 h 10002"/>
                <a:gd name="connsiteX568" fmla="*/ 8240 w 10201"/>
                <a:gd name="connsiteY568" fmla="*/ 142 h 10002"/>
                <a:gd name="connsiteX569" fmla="*/ 8262 w 10201"/>
                <a:gd name="connsiteY569" fmla="*/ 104 h 10002"/>
                <a:gd name="connsiteX570" fmla="*/ 8293 w 10201"/>
                <a:gd name="connsiteY570" fmla="*/ 254 h 10002"/>
                <a:gd name="connsiteX571" fmla="*/ 8262 w 10201"/>
                <a:gd name="connsiteY571" fmla="*/ 330 h 10002"/>
                <a:gd name="connsiteX572" fmla="*/ 8262 w 10201"/>
                <a:gd name="connsiteY572" fmla="*/ 423 h 10002"/>
                <a:gd name="connsiteX0" fmla="*/ 8262 w 10201"/>
                <a:gd name="connsiteY0" fmla="*/ 423 h 10002"/>
                <a:gd name="connsiteX1" fmla="*/ 8324 w 10201"/>
                <a:gd name="connsiteY1" fmla="*/ 442 h 10002"/>
                <a:gd name="connsiteX2" fmla="*/ 8335 w 10201"/>
                <a:gd name="connsiteY2" fmla="*/ 517 h 10002"/>
                <a:gd name="connsiteX3" fmla="*/ 8303 w 10201"/>
                <a:gd name="connsiteY3" fmla="*/ 592 h 10002"/>
                <a:gd name="connsiteX4" fmla="*/ 8345 w 10201"/>
                <a:gd name="connsiteY4" fmla="*/ 592 h 10002"/>
                <a:gd name="connsiteX5" fmla="*/ 8414 w 10201"/>
                <a:gd name="connsiteY5" fmla="*/ 543 h 10002"/>
                <a:gd name="connsiteX6" fmla="*/ 8291 w 10201"/>
                <a:gd name="connsiteY6" fmla="*/ 770 h 10002"/>
                <a:gd name="connsiteX7" fmla="*/ 8230 w 10201"/>
                <a:gd name="connsiteY7" fmla="*/ 930 h 10002"/>
                <a:gd name="connsiteX8" fmla="*/ 8324 w 10201"/>
                <a:gd name="connsiteY8" fmla="*/ 1005 h 10002"/>
                <a:gd name="connsiteX9" fmla="*/ 8345 w 10201"/>
                <a:gd name="connsiteY9" fmla="*/ 875 h 10002"/>
                <a:gd name="connsiteX10" fmla="*/ 8355 w 10201"/>
                <a:gd name="connsiteY10" fmla="*/ 875 h 10002"/>
                <a:gd name="connsiteX11" fmla="*/ 8355 w 10201"/>
                <a:gd name="connsiteY11" fmla="*/ 893 h 10002"/>
                <a:gd name="connsiteX12" fmla="*/ 8376 w 10201"/>
                <a:gd name="connsiteY12" fmla="*/ 1212 h 10002"/>
                <a:gd name="connsiteX13" fmla="*/ 8355 w 10201"/>
                <a:gd name="connsiteY13" fmla="*/ 1212 h 10002"/>
                <a:gd name="connsiteX14" fmla="*/ 8324 w 10201"/>
                <a:gd name="connsiteY14" fmla="*/ 1231 h 10002"/>
                <a:gd name="connsiteX15" fmla="*/ 8324 w 10201"/>
                <a:gd name="connsiteY15" fmla="*/ 1288 h 10002"/>
                <a:gd name="connsiteX16" fmla="*/ 8084 w 10201"/>
                <a:gd name="connsiteY16" fmla="*/ 1607 h 10002"/>
                <a:gd name="connsiteX17" fmla="*/ 8126 w 10201"/>
                <a:gd name="connsiteY17" fmla="*/ 1607 h 10002"/>
                <a:gd name="connsiteX18" fmla="*/ 8293 w 10201"/>
                <a:gd name="connsiteY18" fmla="*/ 1589 h 10002"/>
                <a:gd name="connsiteX19" fmla="*/ 8293 w 10201"/>
                <a:gd name="connsiteY19" fmla="*/ 1682 h 10002"/>
                <a:gd name="connsiteX20" fmla="*/ 8366 w 10201"/>
                <a:gd name="connsiteY20" fmla="*/ 1776 h 10002"/>
                <a:gd name="connsiteX21" fmla="*/ 8584 w 10201"/>
                <a:gd name="connsiteY21" fmla="*/ 1682 h 10002"/>
                <a:gd name="connsiteX22" fmla="*/ 8636 w 10201"/>
                <a:gd name="connsiteY22" fmla="*/ 1569 h 10002"/>
                <a:gd name="connsiteX23" fmla="*/ 8698 w 10201"/>
                <a:gd name="connsiteY23" fmla="*/ 1589 h 10002"/>
                <a:gd name="connsiteX24" fmla="*/ 8709 w 10201"/>
                <a:gd name="connsiteY24" fmla="*/ 1532 h 10002"/>
                <a:gd name="connsiteX25" fmla="*/ 8855 w 10201"/>
                <a:gd name="connsiteY25" fmla="*/ 1607 h 10002"/>
                <a:gd name="connsiteX26" fmla="*/ 8802 w 10201"/>
                <a:gd name="connsiteY26" fmla="*/ 1982 h 10002"/>
                <a:gd name="connsiteX27" fmla="*/ 8740 w 10201"/>
                <a:gd name="connsiteY27" fmla="*/ 2077 h 10002"/>
                <a:gd name="connsiteX28" fmla="*/ 8740 w 10201"/>
                <a:gd name="connsiteY28" fmla="*/ 2133 h 10002"/>
                <a:gd name="connsiteX29" fmla="*/ 9032 w 10201"/>
                <a:gd name="connsiteY29" fmla="*/ 2208 h 10002"/>
                <a:gd name="connsiteX30" fmla="*/ 9011 w 10201"/>
                <a:gd name="connsiteY30" fmla="*/ 2771 h 10002"/>
                <a:gd name="connsiteX31" fmla="*/ 9011 w 10201"/>
                <a:gd name="connsiteY31" fmla="*/ 2940 h 10002"/>
                <a:gd name="connsiteX32" fmla="*/ 8980 w 10201"/>
                <a:gd name="connsiteY32" fmla="*/ 2959 h 10002"/>
                <a:gd name="connsiteX33" fmla="*/ 8990 w 10201"/>
                <a:gd name="connsiteY33" fmla="*/ 2997 h 10002"/>
                <a:gd name="connsiteX34" fmla="*/ 8970 w 10201"/>
                <a:gd name="connsiteY34" fmla="*/ 3034 h 10002"/>
                <a:gd name="connsiteX35" fmla="*/ 9157 w 10201"/>
                <a:gd name="connsiteY35" fmla="*/ 3016 h 10002"/>
                <a:gd name="connsiteX36" fmla="*/ 9250 w 10201"/>
                <a:gd name="connsiteY36" fmla="*/ 3166 h 10002"/>
                <a:gd name="connsiteX37" fmla="*/ 9386 w 10201"/>
                <a:gd name="connsiteY37" fmla="*/ 3147 h 10002"/>
                <a:gd name="connsiteX38" fmla="*/ 9386 w 10201"/>
                <a:gd name="connsiteY38" fmla="*/ 3166 h 10002"/>
                <a:gd name="connsiteX39" fmla="*/ 9397 w 10201"/>
                <a:gd name="connsiteY39" fmla="*/ 3166 h 10002"/>
                <a:gd name="connsiteX40" fmla="*/ 9407 w 10201"/>
                <a:gd name="connsiteY40" fmla="*/ 3316 h 10002"/>
                <a:gd name="connsiteX41" fmla="*/ 9438 w 10201"/>
                <a:gd name="connsiteY41" fmla="*/ 3298 h 10002"/>
                <a:gd name="connsiteX42" fmla="*/ 9490 w 10201"/>
                <a:gd name="connsiteY42" fmla="*/ 3072 h 10002"/>
                <a:gd name="connsiteX43" fmla="*/ 9542 w 10201"/>
                <a:gd name="connsiteY43" fmla="*/ 3128 h 10002"/>
                <a:gd name="connsiteX44" fmla="*/ 9563 w 10201"/>
                <a:gd name="connsiteY44" fmla="*/ 2927 h 10002"/>
                <a:gd name="connsiteX45" fmla="*/ 9594 w 10201"/>
                <a:gd name="connsiteY45" fmla="*/ 3054 h 10002"/>
                <a:gd name="connsiteX46" fmla="*/ 9625 w 10201"/>
                <a:gd name="connsiteY46" fmla="*/ 3128 h 10002"/>
                <a:gd name="connsiteX47" fmla="*/ 9686 w 10201"/>
                <a:gd name="connsiteY47" fmla="*/ 3220 h 10002"/>
                <a:gd name="connsiteX48" fmla="*/ 9688 w 10201"/>
                <a:gd name="connsiteY48" fmla="*/ 3316 h 10002"/>
                <a:gd name="connsiteX49" fmla="*/ 9688 w 10201"/>
                <a:gd name="connsiteY49" fmla="*/ 3429 h 10002"/>
                <a:gd name="connsiteX50" fmla="*/ 9729 w 10201"/>
                <a:gd name="connsiteY50" fmla="*/ 3485 h 10002"/>
                <a:gd name="connsiteX51" fmla="*/ 9698 w 10201"/>
                <a:gd name="connsiteY51" fmla="*/ 3598 h 10002"/>
                <a:gd name="connsiteX52" fmla="*/ 9709 w 10201"/>
                <a:gd name="connsiteY52" fmla="*/ 3598 h 10002"/>
                <a:gd name="connsiteX53" fmla="*/ 9740 w 10201"/>
                <a:gd name="connsiteY53" fmla="*/ 3579 h 10002"/>
                <a:gd name="connsiteX54" fmla="*/ 9740 w 10201"/>
                <a:gd name="connsiteY54" fmla="*/ 3691 h 10002"/>
                <a:gd name="connsiteX55" fmla="*/ 9709 w 10201"/>
                <a:gd name="connsiteY55" fmla="*/ 3730 h 10002"/>
                <a:gd name="connsiteX56" fmla="*/ 9688 w 10201"/>
                <a:gd name="connsiteY56" fmla="*/ 3691 h 10002"/>
                <a:gd name="connsiteX57" fmla="*/ 9677 w 10201"/>
                <a:gd name="connsiteY57" fmla="*/ 3748 h 10002"/>
                <a:gd name="connsiteX58" fmla="*/ 9646 w 10201"/>
                <a:gd name="connsiteY58" fmla="*/ 3730 h 10002"/>
                <a:gd name="connsiteX59" fmla="*/ 9553 w 10201"/>
                <a:gd name="connsiteY59" fmla="*/ 3955 h 10002"/>
                <a:gd name="connsiteX60" fmla="*/ 9574 w 10201"/>
                <a:gd name="connsiteY60" fmla="*/ 4349 h 10002"/>
                <a:gd name="connsiteX61" fmla="*/ 9438 w 10201"/>
                <a:gd name="connsiteY61" fmla="*/ 4312 h 10002"/>
                <a:gd name="connsiteX62" fmla="*/ 9397 w 10201"/>
                <a:gd name="connsiteY62" fmla="*/ 4387 h 10002"/>
                <a:gd name="connsiteX63" fmla="*/ 9459 w 10201"/>
                <a:gd name="connsiteY63" fmla="*/ 4574 h 10002"/>
                <a:gd name="connsiteX64" fmla="*/ 9522 w 10201"/>
                <a:gd name="connsiteY64" fmla="*/ 4574 h 10002"/>
                <a:gd name="connsiteX65" fmla="*/ 9522 w 10201"/>
                <a:gd name="connsiteY65" fmla="*/ 4593 h 10002"/>
                <a:gd name="connsiteX66" fmla="*/ 9407 w 10201"/>
                <a:gd name="connsiteY66" fmla="*/ 4688 h 10002"/>
                <a:gd name="connsiteX67" fmla="*/ 9397 w 10201"/>
                <a:gd name="connsiteY67" fmla="*/ 4743 h 10002"/>
                <a:gd name="connsiteX68" fmla="*/ 9532 w 10201"/>
                <a:gd name="connsiteY68" fmla="*/ 4912 h 10002"/>
                <a:gd name="connsiteX69" fmla="*/ 9553 w 10201"/>
                <a:gd name="connsiteY69" fmla="*/ 5007 h 10002"/>
                <a:gd name="connsiteX70" fmla="*/ 9688 w 10201"/>
                <a:gd name="connsiteY70" fmla="*/ 5138 h 10002"/>
                <a:gd name="connsiteX71" fmla="*/ 9657 w 10201"/>
                <a:gd name="connsiteY71" fmla="*/ 5496 h 10002"/>
                <a:gd name="connsiteX72" fmla="*/ 9771 w 10201"/>
                <a:gd name="connsiteY72" fmla="*/ 5439 h 10002"/>
                <a:gd name="connsiteX73" fmla="*/ 9771 w 10201"/>
                <a:gd name="connsiteY73" fmla="*/ 5382 h 10002"/>
                <a:gd name="connsiteX74" fmla="*/ 9750 w 10201"/>
                <a:gd name="connsiteY74" fmla="*/ 5326 h 10002"/>
                <a:gd name="connsiteX75" fmla="*/ 9781 w 10201"/>
                <a:gd name="connsiteY75" fmla="*/ 5326 h 10002"/>
                <a:gd name="connsiteX76" fmla="*/ 9865 w 10201"/>
                <a:gd name="connsiteY76" fmla="*/ 5401 h 10002"/>
                <a:gd name="connsiteX77" fmla="*/ 9865 w 10201"/>
                <a:gd name="connsiteY77" fmla="*/ 5476 h 10002"/>
                <a:gd name="connsiteX78" fmla="*/ 10188 w 10201"/>
                <a:gd name="connsiteY78" fmla="*/ 5795 h 10002"/>
                <a:gd name="connsiteX79" fmla="*/ 10177 w 10201"/>
                <a:gd name="connsiteY79" fmla="*/ 6153 h 10002"/>
                <a:gd name="connsiteX80" fmla="*/ 10125 w 10201"/>
                <a:gd name="connsiteY80" fmla="*/ 6058 h 10002"/>
                <a:gd name="connsiteX81" fmla="*/ 9949 w 10201"/>
                <a:gd name="connsiteY81" fmla="*/ 6096 h 10002"/>
                <a:gd name="connsiteX82" fmla="*/ 9563 w 10201"/>
                <a:gd name="connsiteY82" fmla="*/ 6190 h 10002"/>
                <a:gd name="connsiteX83" fmla="*/ 9532 w 10201"/>
                <a:gd name="connsiteY83" fmla="*/ 6528 h 10002"/>
                <a:gd name="connsiteX84" fmla="*/ 9490 w 10201"/>
                <a:gd name="connsiteY84" fmla="*/ 6566 h 10002"/>
                <a:gd name="connsiteX85" fmla="*/ 9490 w 10201"/>
                <a:gd name="connsiteY85" fmla="*/ 6979 h 10002"/>
                <a:gd name="connsiteX86" fmla="*/ 9594 w 10201"/>
                <a:gd name="connsiteY86" fmla="*/ 7016 h 10002"/>
                <a:gd name="connsiteX87" fmla="*/ 9584 w 10201"/>
                <a:gd name="connsiteY87" fmla="*/ 7054 h 10002"/>
                <a:gd name="connsiteX88" fmla="*/ 9438 w 10201"/>
                <a:gd name="connsiteY88" fmla="*/ 7411 h 10002"/>
                <a:gd name="connsiteX89" fmla="*/ 9428 w 10201"/>
                <a:gd name="connsiteY89" fmla="*/ 7674 h 10002"/>
                <a:gd name="connsiteX90" fmla="*/ 9459 w 10201"/>
                <a:gd name="connsiteY90" fmla="*/ 7862 h 10002"/>
                <a:gd name="connsiteX91" fmla="*/ 9407 w 10201"/>
                <a:gd name="connsiteY91" fmla="*/ 7918 h 10002"/>
                <a:gd name="connsiteX92" fmla="*/ 9302 w 10201"/>
                <a:gd name="connsiteY92" fmla="*/ 7730 h 10002"/>
                <a:gd name="connsiteX93" fmla="*/ 9126 w 10201"/>
                <a:gd name="connsiteY93" fmla="*/ 7580 h 10002"/>
                <a:gd name="connsiteX94" fmla="*/ 9126 w 10201"/>
                <a:gd name="connsiteY94" fmla="*/ 7543 h 10002"/>
                <a:gd name="connsiteX95" fmla="*/ 9167 w 10201"/>
                <a:gd name="connsiteY95" fmla="*/ 7543 h 10002"/>
                <a:gd name="connsiteX96" fmla="*/ 9167 w 10201"/>
                <a:gd name="connsiteY96" fmla="*/ 7524 h 10002"/>
                <a:gd name="connsiteX97" fmla="*/ 9146 w 10201"/>
                <a:gd name="connsiteY97" fmla="*/ 7524 h 10002"/>
                <a:gd name="connsiteX98" fmla="*/ 9084 w 10201"/>
                <a:gd name="connsiteY98" fmla="*/ 7543 h 10002"/>
                <a:gd name="connsiteX99" fmla="*/ 9105 w 10201"/>
                <a:gd name="connsiteY99" fmla="*/ 7618 h 10002"/>
                <a:gd name="connsiteX100" fmla="*/ 9063 w 10201"/>
                <a:gd name="connsiteY100" fmla="*/ 7637 h 10002"/>
                <a:gd name="connsiteX101" fmla="*/ 9167 w 10201"/>
                <a:gd name="connsiteY101" fmla="*/ 7918 h 10002"/>
                <a:gd name="connsiteX102" fmla="*/ 9167 w 10201"/>
                <a:gd name="connsiteY102" fmla="*/ 8125 h 10002"/>
                <a:gd name="connsiteX103" fmla="*/ 9105 w 10201"/>
                <a:gd name="connsiteY103" fmla="*/ 8237 h 10002"/>
                <a:gd name="connsiteX104" fmla="*/ 8928 w 10201"/>
                <a:gd name="connsiteY104" fmla="*/ 8219 h 10002"/>
                <a:gd name="connsiteX105" fmla="*/ 8866 w 10201"/>
                <a:gd name="connsiteY105" fmla="*/ 8125 h 10002"/>
                <a:gd name="connsiteX106" fmla="*/ 8802 w 10201"/>
                <a:gd name="connsiteY106" fmla="*/ 8182 h 10002"/>
                <a:gd name="connsiteX107" fmla="*/ 8845 w 10201"/>
                <a:gd name="connsiteY107" fmla="*/ 8575 h 10002"/>
                <a:gd name="connsiteX108" fmla="*/ 8814 w 10201"/>
                <a:gd name="connsiteY108" fmla="*/ 8650 h 10002"/>
                <a:gd name="connsiteX109" fmla="*/ 8615 w 10201"/>
                <a:gd name="connsiteY109" fmla="*/ 8670 h 10002"/>
                <a:gd name="connsiteX110" fmla="*/ 8470 w 10201"/>
                <a:gd name="connsiteY110" fmla="*/ 8237 h 10002"/>
                <a:gd name="connsiteX111" fmla="*/ 8459 w 10201"/>
                <a:gd name="connsiteY111" fmla="*/ 7993 h 10002"/>
                <a:gd name="connsiteX112" fmla="*/ 8418 w 10201"/>
                <a:gd name="connsiteY112" fmla="*/ 7993 h 10002"/>
                <a:gd name="connsiteX113" fmla="*/ 8240 w 10201"/>
                <a:gd name="connsiteY113" fmla="*/ 7993 h 10002"/>
                <a:gd name="connsiteX114" fmla="*/ 8136 w 10201"/>
                <a:gd name="connsiteY114" fmla="*/ 7768 h 10002"/>
                <a:gd name="connsiteX115" fmla="*/ 8042 w 10201"/>
                <a:gd name="connsiteY115" fmla="*/ 7712 h 10002"/>
                <a:gd name="connsiteX116" fmla="*/ 7980 w 10201"/>
                <a:gd name="connsiteY116" fmla="*/ 7787 h 10002"/>
                <a:gd name="connsiteX117" fmla="*/ 7990 w 10201"/>
                <a:gd name="connsiteY117" fmla="*/ 8106 h 10002"/>
                <a:gd name="connsiteX118" fmla="*/ 7949 w 10201"/>
                <a:gd name="connsiteY118" fmla="*/ 8406 h 10002"/>
                <a:gd name="connsiteX119" fmla="*/ 7887 w 10201"/>
                <a:gd name="connsiteY119" fmla="*/ 8426 h 10002"/>
                <a:gd name="connsiteX120" fmla="*/ 7845 w 10201"/>
                <a:gd name="connsiteY120" fmla="*/ 8538 h 10002"/>
                <a:gd name="connsiteX121" fmla="*/ 7835 w 10201"/>
                <a:gd name="connsiteY121" fmla="*/ 8538 h 10002"/>
                <a:gd name="connsiteX122" fmla="*/ 7835 w 10201"/>
                <a:gd name="connsiteY122" fmla="*/ 8481 h 10002"/>
                <a:gd name="connsiteX123" fmla="*/ 7855 w 10201"/>
                <a:gd name="connsiteY123" fmla="*/ 8426 h 10002"/>
                <a:gd name="connsiteX124" fmla="*/ 7678 w 10201"/>
                <a:gd name="connsiteY124" fmla="*/ 8182 h 10002"/>
                <a:gd name="connsiteX125" fmla="*/ 7563 w 10201"/>
                <a:gd name="connsiteY125" fmla="*/ 8087 h 10002"/>
                <a:gd name="connsiteX126" fmla="*/ 7501 w 10201"/>
                <a:gd name="connsiteY126" fmla="*/ 8144 h 10002"/>
                <a:gd name="connsiteX127" fmla="*/ 7470 w 10201"/>
                <a:gd name="connsiteY127" fmla="*/ 8087 h 10002"/>
                <a:gd name="connsiteX128" fmla="*/ 7439 w 10201"/>
                <a:gd name="connsiteY128" fmla="*/ 8219 h 10002"/>
                <a:gd name="connsiteX129" fmla="*/ 7574 w 10201"/>
                <a:gd name="connsiteY129" fmla="*/ 8595 h 10002"/>
                <a:gd name="connsiteX130" fmla="*/ 7418 w 10201"/>
                <a:gd name="connsiteY130" fmla="*/ 8782 h 10002"/>
                <a:gd name="connsiteX131" fmla="*/ 7251 w 10201"/>
                <a:gd name="connsiteY131" fmla="*/ 8707 h 10002"/>
                <a:gd name="connsiteX132" fmla="*/ 7189 w 10201"/>
                <a:gd name="connsiteY132" fmla="*/ 8858 h 10002"/>
                <a:gd name="connsiteX133" fmla="*/ 7115 w 10201"/>
                <a:gd name="connsiteY133" fmla="*/ 8914 h 10002"/>
                <a:gd name="connsiteX134" fmla="*/ 7115 w 10201"/>
                <a:gd name="connsiteY134" fmla="*/ 8839 h 10002"/>
                <a:gd name="connsiteX135" fmla="*/ 6991 w 10201"/>
                <a:gd name="connsiteY135" fmla="*/ 8801 h 10002"/>
                <a:gd name="connsiteX136" fmla="*/ 6907 w 10201"/>
                <a:gd name="connsiteY136" fmla="*/ 8895 h 10002"/>
                <a:gd name="connsiteX137" fmla="*/ 6814 w 10201"/>
                <a:gd name="connsiteY137" fmla="*/ 8914 h 10002"/>
                <a:gd name="connsiteX138" fmla="*/ 6814 w 10201"/>
                <a:gd name="connsiteY138" fmla="*/ 8970 h 10002"/>
                <a:gd name="connsiteX139" fmla="*/ 6751 w 10201"/>
                <a:gd name="connsiteY139" fmla="*/ 8989 h 10002"/>
                <a:gd name="connsiteX140" fmla="*/ 6772 w 10201"/>
                <a:gd name="connsiteY140" fmla="*/ 9026 h 10002"/>
                <a:gd name="connsiteX141" fmla="*/ 6939 w 10201"/>
                <a:gd name="connsiteY141" fmla="*/ 9008 h 10002"/>
                <a:gd name="connsiteX142" fmla="*/ 6939 w 10201"/>
                <a:gd name="connsiteY142" fmla="*/ 8989 h 10002"/>
                <a:gd name="connsiteX143" fmla="*/ 6918 w 10201"/>
                <a:gd name="connsiteY143" fmla="*/ 8951 h 10002"/>
                <a:gd name="connsiteX144" fmla="*/ 6939 w 10201"/>
                <a:gd name="connsiteY144" fmla="*/ 8951 h 10002"/>
                <a:gd name="connsiteX145" fmla="*/ 6991 w 10201"/>
                <a:gd name="connsiteY145" fmla="*/ 8933 h 10002"/>
                <a:gd name="connsiteX146" fmla="*/ 7032 w 10201"/>
                <a:gd name="connsiteY146" fmla="*/ 9064 h 10002"/>
                <a:gd name="connsiteX147" fmla="*/ 7303 w 10201"/>
                <a:gd name="connsiteY147" fmla="*/ 9139 h 10002"/>
                <a:gd name="connsiteX148" fmla="*/ 7303 w 10201"/>
                <a:gd name="connsiteY148" fmla="*/ 9195 h 10002"/>
                <a:gd name="connsiteX149" fmla="*/ 7220 w 10201"/>
                <a:gd name="connsiteY149" fmla="*/ 9590 h 10002"/>
                <a:gd name="connsiteX150" fmla="*/ 7199 w 10201"/>
                <a:gd name="connsiteY150" fmla="*/ 9590 h 10002"/>
                <a:gd name="connsiteX151" fmla="*/ 7179 w 10201"/>
                <a:gd name="connsiteY151" fmla="*/ 9533 h 10002"/>
                <a:gd name="connsiteX152" fmla="*/ 6949 w 10201"/>
                <a:gd name="connsiteY152" fmla="*/ 9496 h 10002"/>
                <a:gd name="connsiteX153" fmla="*/ 6876 w 10201"/>
                <a:gd name="connsiteY153" fmla="*/ 9496 h 10002"/>
                <a:gd name="connsiteX154" fmla="*/ 6793 w 10201"/>
                <a:gd name="connsiteY154" fmla="*/ 9403 h 10002"/>
                <a:gd name="connsiteX155" fmla="*/ 6751 w 10201"/>
                <a:gd name="connsiteY155" fmla="*/ 9440 h 10002"/>
                <a:gd name="connsiteX156" fmla="*/ 6637 w 10201"/>
                <a:gd name="connsiteY156" fmla="*/ 9289 h 10002"/>
                <a:gd name="connsiteX157" fmla="*/ 6627 w 10201"/>
                <a:gd name="connsiteY157" fmla="*/ 9289 h 10002"/>
                <a:gd name="connsiteX158" fmla="*/ 6584 w 10201"/>
                <a:gd name="connsiteY158" fmla="*/ 9289 h 10002"/>
                <a:gd name="connsiteX159" fmla="*/ 6480 w 10201"/>
                <a:gd name="connsiteY159" fmla="*/ 9177 h 10002"/>
                <a:gd name="connsiteX160" fmla="*/ 6449 w 10201"/>
                <a:gd name="connsiteY160" fmla="*/ 9346 h 10002"/>
                <a:gd name="connsiteX161" fmla="*/ 6355 w 10201"/>
                <a:gd name="connsiteY161" fmla="*/ 9515 h 10002"/>
                <a:gd name="connsiteX162" fmla="*/ 6262 w 10201"/>
                <a:gd name="connsiteY162" fmla="*/ 9552 h 10002"/>
                <a:gd name="connsiteX163" fmla="*/ 6262 w 10201"/>
                <a:gd name="connsiteY163" fmla="*/ 9609 h 10002"/>
                <a:gd name="connsiteX164" fmla="*/ 6189 w 10201"/>
                <a:gd name="connsiteY164" fmla="*/ 9740 h 10002"/>
                <a:gd name="connsiteX165" fmla="*/ 6106 w 10201"/>
                <a:gd name="connsiteY165" fmla="*/ 9796 h 10002"/>
                <a:gd name="connsiteX166" fmla="*/ 6001 w 10201"/>
                <a:gd name="connsiteY166" fmla="*/ 9947 h 10002"/>
                <a:gd name="connsiteX167" fmla="*/ 5345 w 10201"/>
                <a:gd name="connsiteY167" fmla="*/ 9796 h 10002"/>
                <a:gd name="connsiteX168" fmla="*/ 5220 w 10201"/>
                <a:gd name="connsiteY168" fmla="*/ 9796 h 10002"/>
                <a:gd name="connsiteX169" fmla="*/ 4992 w 10201"/>
                <a:gd name="connsiteY169" fmla="*/ 9647 h 10002"/>
                <a:gd name="connsiteX170" fmla="*/ 4929 w 10201"/>
                <a:gd name="connsiteY170" fmla="*/ 9515 h 10002"/>
                <a:gd name="connsiteX171" fmla="*/ 4929 w 10201"/>
                <a:gd name="connsiteY171" fmla="*/ 9403 h 10002"/>
                <a:gd name="connsiteX172" fmla="*/ 4866 w 10201"/>
                <a:gd name="connsiteY172" fmla="*/ 9346 h 10002"/>
                <a:gd name="connsiteX173" fmla="*/ 5168 w 10201"/>
                <a:gd name="connsiteY173" fmla="*/ 9214 h 10002"/>
                <a:gd name="connsiteX174" fmla="*/ 5387 w 10201"/>
                <a:gd name="connsiteY174" fmla="*/ 9234 h 10002"/>
                <a:gd name="connsiteX175" fmla="*/ 5741 w 10201"/>
                <a:gd name="connsiteY175" fmla="*/ 9195 h 10002"/>
                <a:gd name="connsiteX176" fmla="*/ 5783 w 10201"/>
                <a:gd name="connsiteY176" fmla="*/ 9102 h 10002"/>
                <a:gd name="connsiteX177" fmla="*/ 5731 w 10201"/>
                <a:gd name="connsiteY177" fmla="*/ 8989 h 10002"/>
                <a:gd name="connsiteX178" fmla="*/ 5533 w 10201"/>
                <a:gd name="connsiteY178" fmla="*/ 8933 h 10002"/>
                <a:gd name="connsiteX179" fmla="*/ 5210 w 10201"/>
                <a:gd name="connsiteY179" fmla="*/ 8745 h 10002"/>
                <a:gd name="connsiteX180" fmla="*/ 4961 w 10201"/>
                <a:gd name="connsiteY180" fmla="*/ 8595 h 10002"/>
                <a:gd name="connsiteX181" fmla="*/ 5085 w 10201"/>
                <a:gd name="connsiteY181" fmla="*/ 8481 h 10002"/>
                <a:gd name="connsiteX182" fmla="*/ 4741 w 10201"/>
                <a:gd name="connsiteY182" fmla="*/ 8275 h 10002"/>
                <a:gd name="connsiteX183" fmla="*/ 4554 w 10201"/>
                <a:gd name="connsiteY183" fmla="*/ 8087 h 10002"/>
                <a:gd name="connsiteX184" fmla="*/ 4356 w 10201"/>
                <a:gd name="connsiteY184" fmla="*/ 8031 h 10002"/>
                <a:gd name="connsiteX185" fmla="*/ 4085 w 10201"/>
                <a:gd name="connsiteY185" fmla="*/ 8013 h 10002"/>
                <a:gd name="connsiteX186" fmla="*/ 3919 w 10201"/>
                <a:gd name="connsiteY186" fmla="*/ 7843 h 10002"/>
                <a:gd name="connsiteX187" fmla="*/ 3741 w 10201"/>
                <a:gd name="connsiteY187" fmla="*/ 7806 h 10002"/>
                <a:gd name="connsiteX188" fmla="*/ 3669 w 10201"/>
                <a:gd name="connsiteY188" fmla="*/ 7598 h 10002"/>
                <a:gd name="connsiteX189" fmla="*/ 3492 w 10201"/>
                <a:gd name="connsiteY189" fmla="*/ 7637 h 10002"/>
                <a:gd name="connsiteX190" fmla="*/ 3440 w 10201"/>
                <a:gd name="connsiteY190" fmla="*/ 7674 h 10002"/>
                <a:gd name="connsiteX191" fmla="*/ 3367 w 10201"/>
                <a:gd name="connsiteY191" fmla="*/ 7674 h 10002"/>
                <a:gd name="connsiteX192" fmla="*/ 3367 w 10201"/>
                <a:gd name="connsiteY192" fmla="*/ 7637 h 10002"/>
                <a:gd name="connsiteX193" fmla="*/ 3398 w 10201"/>
                <a:gd name="connsiteY193" fmla="*/ 7543 h 10002"/>
                <a:gd name="connsiteX194" fmla="*/ 3241 w 10201"/>
                <a:gd name="connsiteY194" fmla="*/ 7505 h 10002"/>
                <a:gd name="connsiteX195" fmla="*/ 3189 w 10201"/>
                <a:gd name="connsiteY195" fmla="*/ 7411 h 10002"/>
                <a:gd name="connsiteX196" fmla="*/ 3085 w 10201"/>
                <a:gd name="connsiteY196" fmla="*/ 7468 h 10002"/>
                <a:gd name="connsiteX197" fmla="*/ 2846 w 10201"/>
                <a:gd name="connsiteY197" fmla="*/ 7449 h 10002"/>
                <a:gd name="connsiteX198" fmla="*/ 2722 w 10201"/>
                <a:gd name="connsiteY198" fmla="*/ 7486 h 10002"/>
                <a:gd name="connsiteX199" fmla="*/ 2669 w 10201"/>
                <a:gd name="connsiteY199" fmla="*/ 7598 h 10002"/>
                <a:gd name="connsiteX200" fmla="*/ 2471 w 10201"/>
                <a:gd name="connsiteY200" fmla="*/ 7637 h 10002"/>
                <a:gd name="connsiteX201" fmla="*/ 2419 w 10201"/>
                <a:gd name="connsiteY201" fmla="*/ 7712 h 10002"/>
                <a:gd name="connsiteX202" fmla="*/ 2137 w 10201"/>
                <a:gd name="connsiteY202" fmla="*/ 7693 h 10002"/>
                <a:gd name="connsiteX203" fmla="*/ 2023 w 10201"/>
                <a:gd name="connsiteY203" fmla="*/ 7561 h 10002"/>
                <a:gd name="connsiteX204" fmla="*/ 1867 w 10201"/>
                <a:gd name="connsiteY204" fmla="*/ 7524 h 10002"/>
                <a:gd name="connsiteX205" fmla="*/ 1919 w 10201"/>
                <a:gd name="connsiteY205" fmla="*/ 7505 h 10002"/>
                <a:gd name="connsiteX206" fmla="*/ 1919 w 10201"/>
                <a:gd name="connsiteY206" fmla="*/ 7486 h 10002"/>
                <a:gd name="connsiteX207" fmla="*/ 1867 w 10201"/>
                <a:gd name="connsiteY207" fmla="*/ 7486 h 10002"/>
                <a:gd name="connsiteX208" fmla="*/ 1753 w 10201"/>
                <a:gd name="connsiteY208" fmla="*/ 7505 h 10002"/>
                <a:gd name="connsiteX209" fmla="*/ 1544 w 10201"/>
                <a:gd name="connsiteY209" fmla="*/ 7429 h 10002"/>
                <a:gd name="connsiteX210" fmla="*/ 1544 w 10201"/>
                <a:gd name="connsiteY210" fmla="*/ 7486 h 10002"/>
                <a:gd name="connsiteX211" fmla="*/ 1492 w 10201"/>
                <a:gd name="connsiteY211" fmla="*/ 7468 h 10002"/>
                <a:gd name="connsiteX212" fmla="*/ 1492 w 10201"/>
                <a:gd name="connsiteY212" fmla="*/ 7411 h 10002"/>
                <a:gd name="connsiteX213" fmla="*/ 1398 w 10201"/>
                <a:gd name="connsiteY213" fmla="*/ 7468 h 10002"/>
                <a:gd name="connsiteX214" fmla="*/ 1378 w 10201"/>
                <a:gd name="connsiteY214" fmla="*/ 7411 h 10002"/>
                <a:gd name="connsiteX215" fmla="*/ 1013 w 10201"/>
                <a:gd name="connsiteY215" fmla="*/ 7429 h 10002"/>
                <a:gd name="connsiteX216" fmla="*/ 836 w 10201"/>
                <a:gd name="connsiteY216" fmla="*/ 7411 h 10002"/>
                <a:gd name="connsiteX217" fmla="*/ 795 w 10201"/>
                <a:gd name="connsiteY217" fmla="*/ 7336 h 10002"/>
                <a:gd name="connsiteX218" fmla="*/ 628 w 10201"/>
                <a:gd name="connsiteY218" fmla="*/ 7354 h 10002"/>
                <a:gd name="connsiteX219" fmla="*/ 597 w 10201"/>
                <a:gd name="connsiteY219" fmla="*/ 7299 h 10002"/>
                <a:gd name="connsiteX220" fmla="*/ 493 w 10201"/>
                <a:gd name="connsiteY220" fmla="*/ 7317 h 10002"/>
                <a:gd name="connsiteX221" fmla="*/ 471 w 10201"/>
                <a:gd name="connsiteY221" fmla="*/ 7242 h 10002"/>
                <a:gd name="connsiteX222" fmla="*/ 378 w 10201"/>
                <a:gd name="connsiteY222" fmla="*/ 7242 h 10002"/>
                <a:gd name="connsiteX223" fmla="*/ 243 w 10201"/>
                <a:gd name="connsiteY223" fmla="*/ 7167 h 10002"/>
                <a:gd name="connsiteX224" fmla="*/ 0 w 10201"/>
                <a:gd name="connsiteY224" fmla="*/ 7050 h 10002"/>
                <a:gd name="connsiteX225" fmla="*/ 357 w 10201"/>
                <a:gd name="connsiteY225" fmla="*/ 7054 h 10002"/>
                <a:gd name="connsiteX226" fmla="*/ 576 w 10201"/>
                <a:gd name="connsiteY226" fmla="*/ 7092 h 10002"/>
                <a:gd name="connsiteX227" fmla="*/ 940 w 10201"/>
                <a:gd name="connsiteY227" fmla="*/ 7167 h 10002"/>
                <a:gd name="connsiteX228" fmla="*/ 950 w 10201"/>
                <a:gd name="connsiteY228" fmla="*/ 7092 h 10002"/>
                <a:gd name="connsiteX229" fmla="*/ 888 w 10201"/>
                <a:gd name="connsiteY229" fmla="*/ 6998 h 10002"/>
                <a:gd name="connsiteX230" fmla="*/ 898 w 10201"/>
                <a:gd name="connsiteY230" fmla="*/ 6998 h 10002"/>
                <a:gd name="connsiteX231" fmla="*/ 898 w 10201"/>
                <a:gd name="connsiteY231" fmla="*/ 6979 h 10002"/>
                <a:gd name="connsiteX232" fmla="*/ 1002 w 10201"/>
                <a:gd name="connsiteY232" fmla="*/ 7016 h 10002"/>
                <a:gd name="connsiteX233" fmla="*/ 1002 w 10201"/>
                <a:gd name="connsiteY233" fmla="*/ 6941 h 10002"/>
                <a:gd name="connsiteX234" fmla="*/ 940 w 10201"/>
                <a:gd name="connsiteY234" fmla="*/ 6923 h 10002"/>
                <a:gd name="connsiteX235" fmla="*/ 940 w 10201"/>
                <a:gd name="connsiteY235" fmla="*/ 6847 h 10002"/>
                <a:gd name="connsiteX236" fmla="*/ 961 w 10201"/>
                <a:gd name="connsiteY236" fmla="*/ 6847 h 10002"/>
                <a:gd name="connsiteX237" fmla="*/ 1013 w 10201"/>
                <a:gd name="connsiteY237" fmla="*/ 6885 h 10002"/>
                <a:gd name="connsiteX238" fmla="*/ 1013 w 10201"/>
                <a:gd name="connsiteY238" fmla="*/ 6847 h 10002"/>
                <a:gd name="connsiteX239" fmla="*/ 1149 w 10201"/>
                <a:gd name="connsiteY239" fmla="*/ 6716 h 10002"/>
                <a:gd name="connsiteX240" fmla="*/ 1305 w 10201"/>
                <a:gd name="connsiteY240" fmla="*/ 6678 h 10002"/>
                <a:gd name="connsiteX241" fmla="*/ 1305 w 10201"/>
                <a:gd name="connsiteY241" fmla="*/ 6660 h 10002"/>
                <a:gd name="connsiteX242" fmla="*/ 1128 w 10201"/>
                <a:gd name="connsiteY242" fmla="*/ 6660 h 10002"/>
                <a:gd name="connsiteX243" fmla="*/ 1128 w 10201"/>
                <a:gd name="connsiteY243" fmla="*/ 6641 h 10002"/>
                <a:gd name="connsiteX244" fmla="*/ 1159 w 10201"/>
                <a:gd name="connsiteY244" fmla="*/ 6585 h 10002"/>
                <a:gd name="connsiteX245" fmla="*/ 1211 w 10201"/>
                <a:gd name="connsiteY245" fmla="*/ 6603 h 10002"/>
                <a:gd name="connsiteX246" fmla="*/ 1243 w 10201"/>
                <a:gd name="connsiteY246" fmla="*/ 6566 h 10002"/>
                <a:gd name="connsiteX247" fmla="*/ 1243 w 10201"/>
                <a:gd name="connsiteY247" fmla="*/ 6548 h 10002"/>
                <a:gd name="connsiteX248" fmla="*/ 1191 w 10201"/>
                <a:gd name="connsiteY248" fmla="*/ 6472 h 10002"/>
                <a:gd name="connsiteX249" fmla="*/ 1222 w 10201"/>
                <a:gd name="connsiteY249" fmla="*/ 6472 h 10002"/>
                <a:gd name="connsiteX250" fmla="*/ 1243 w 10201"/>
                <a:gd name="connsiteY250" fmla="*/ 6491 h 10002"/>
                <a:gd name="connsiteX251" fmla="*/ 1253 w 10201"/>
                <a:gd name="connsiteY251" fmla="*/ 6434 h 10002"/>
                <a:gd name="connsiteX252" fmla="*/ 1201 w 10201"/>
                <a:gd name="connsiteY252" fmla="*/ 6378 h 10002"/>
                <a:gd name="connsiteX253" fmla="*/ 1191 w 10201"/>
                <a:gd name="connsiteY253" fmla="*/ 6416 h 10002"/>
                <a:gd name="connsiteX254" fmla="*/ 1191 w 10201"/>
                <a:gd name="connsiteY254" fmla="*/ 6378 h 10002"/>
                <a:gd name="connsiteX255" fmla="*/ 1180 w 10201"/>
                <a:gd name="connsiteY255" fmla="*/ 6378 h 10002"/>
                <a:gd name="connsiteX256" fmla="*/ 1180 w 10201"/>
                <a:gd name="connsiteY256" fmla="*/ 6359 h 10002"/>
                <a:gd name="connsiteX257" fmla="*/ 1253 w 10201"/>
                <a:gd name="connsiteY257" fmla="*/ 6322 h 10002"/>
                <a:gd name="connsiteX258" fmla="*/ 1253 w 10201"/>
                <a:gd name="connsiteY258" fmla="*/ 6302 h 10002"/>
                <a:gd name="connsiteX259" fmla="*/ 1139 w 10201"/>
                <a:gd name="connsiteY259" fmla="*/ 6228 h 10002"/>
                <a:gd name="connsiteX260" fmla="*/ 1118 w 10201"/>
                <a:gd name="connsiteY260" fmla="*/ 6284 h 10002"/>
                <a:gd name="connsiteX261" fmla="*/ 1045 w 10201"/>
                <a:gd name="connsiteY261" fmla="*/ 6228 h 10002"/>
                <a:gd name="connsiteX262" fmla="*/ 1076 w 10201"/>
                <a:gd name="connsiteY262" fmla="*/ 6190 h 10002"/>
                <a:gd name="connsiteX263" fmla="*/ 1035 w 10201"/>
                <a:gd name="connsiteY263" fmla="*/ 6190 h 10002"/>
                <a:gd name="connsiteX264" fmla="*/ 909 w 10201"/>
                <a:gd name="connsiteY264" fmla="*/ 6247 h 10002"/>
                <a:gd name="connsiteX265" fmla="*/ 909 w 10201"/>
                <a:gd name="connsiteY265" fmla="*/ 6190 h 10002"/>
                <a:gd name="connsiteX266" fmla="*/ 961 w 10201"/>
                <a:gd name="connsiteY266" fmla="*/ 6040 h 10002"/>
                <a:gd name="connsiteX267" fmla="*/ 940 w 10201"/>
                <a:gd name="connsiteY267" fmla="*/ 6002 h 10002"/>
                <a:gd name="connsiteX268" fmla="*/ 961 w 10201"/>
                <a:gd name="connsiteY268" fmla="*/ 6002 h 10002"/>
                <a:gd name="connsiteX269" fmla="*/ 1055 w 10201"/>
                <a:gd name="connsiteY269" fmla="*/ 5964 h 10002"/>
                <a:gd name="connsiteX270" fmla="*/ 1087 w 10201"/>
                <a:gd name="connsiteY270" fmla="*/ 5909 h 10002"/>
                <a:gd name="connsiteX271" fmla="*/ 1066 w 10201"/>
                <a:gd name="connsiteY271" fmla="*/ 5852 h 10002"/>
                <a:gd name="connsiteX272" fmla="*/ 1139 w 10201"/>
                <a:gd name="connsiteY272" fmla="*/ 5833 h 10002"/>
                <a:gd name="connsiteX273" fmla="*/ 1139 w 10201"/>
                <a:gd name="connsiteY273" fmla="*/ 5909 h 10002"/>
                <a:gd name="connsiteX274" fmla="*/ 1263 w 10201"/>
                <a:gd name="connsiteY274" fmla="*/ 5909 h 10002"/>
                <a:gd name="connsiteX275" fmla="*/ 1388 w 10201"/>
                <a:gd name="connsiteY275" fmla="*/ 5683 h 10002"/>
                <a:gd name="connsiteX276" fmla="*/ 1586 w 10201"/>
                <a:gd name="connsiteY276" fmla="*/ 5740 h 10002"/>
                <a:gd name="connsiteX277" fmla="*/ 1586 w 10201"/>
                <a:gd name="connsiteY277" fmla="*/ 5758 h 10002"/>
                <a:gd name="connsiteX278" fmla="*/ 1575 w 10201"/>
                <a:gd name="connsiteY278" fmla="*/ 5814 h 10002"/>
                <a:gd name="connsiteX279" fmla="*/ 1554 w 10201"/>
                <a:gd name="connsiteY279" fmla="*/ 5852 h 10002"/>
                <a:gd name="connsiteX280" fmla="*/ 1440 w 10201"/>
                <a:gd name="connsiteY280" fmla="*/ 5889 h 10002"/>
                <a:gd name="connsiteX281" fmla="*/ 1430 w 10201"/>
                <a:gd name="connsiteY281" fmla="*/ 6040 h 10002"/>
                <a:gd name="connsiteX282" fmla="*/ 1450 w 10201"/>
                <a:gd name="connsiteY282" fmla="*/ 6058 h 10002"/>
                <a:gd name="connsiteX283" fmla="*/ 1680 w 10201"/>
                <a:gd name="connsiteY283" fmla="*/ 6265 h 10002"/>
                <a:gd name="connsiteX284" fmla="*/ 1711 w 10201"/>
                <a:gd name="connsiteY284" fmla="*/ 6265 h 10002"/>
                <a:gd name="connsiteX285" fmla="*/ 1784 w 10201"/>
                <a:gd name="connsiteY285" fmla="*/ 6792 h 10002"/>
                <a:gd name="connsiteX286" fmla="*/ 1982 w 10201"/>
                <a:gd name="connsiteY286" fmla="*/ 6585 h 10002"/>
                <a:gd name="connsiteX287" fmla="*/ 1982 w 10201"/>
                <a:gd name="connsiteY287" fmla="*/ 6528 h 10002"/>
                <a:gd name="connsiteX288" fmla="*/ 1909 w 10201"/>
                <a:gd name="connsiteY288" fmla="*/ 6528 h 10002"/>
                <a:gd name="connsiteX289" fmla="*/ 1878 w 10201"/>
                <a:gd name="connsiteY289" fmla="*/ 6453 h 10002"/>
                <a:gd name="connsiteX290" fmla="*/ 1878 w 10201"/>
                <a:gd name="connsiteY290" fmla="*/ 6416 h 10002"/>
                <a:gd name="connsiteX291" fmla="*/ 1888 w 10201"/>
                <a:gd name="connsiteY291" fmla="*/ 6416 h 10002"/>
                <a:gd name="connsiteX292" fmla="*/ 1888 w 10201"/>
                <a:gd name="connsiteY292" fmla="*/ 6397 h 10002"/>
                <a:gd name="connsiteX293" fmla="*/ 2023 w 10201"/>
                <a:gd name="connsiteY293" fmla="*/ 6322 h 10002"/>
                <a:gd name="connsiteX294" fmla="*/ 2002 w 10201"/>
                <a:gd name="connsiteY294" fmla="*/ 6302 h 10002"/>
                <a:gd name="connsiteX295" fmla="*/ 1867 w 10201"/>
                <a:gd name="connsiteY295" fmla="*/ 6265 h 10002"/>
                <a:gd name="connsiteX296" fmla="*/ 1867 w 10201"/>
                <a:gd name="connsiteY296" fmla="*/ 6209 h 10002"/>
                <a:gd name="connsiteX297" fmla="*/ 1815 w 10201"/>
                <a:gd name="connsiteY297" fmla="*/ 6190 h 10002"/>
                <a:gd name="connsiteX298" fmla="*/ 1815 w 10201"/>
                <a:gd name="connsiteY298" fmla="*/ 6190 h 10002"/>
                <a:gd name="connsiteX299" fmla="*/ 1836 w 10201"/>
                <a:gd name="connsiteY299" fmla="*/ 6133 h 10002"/>
                <a:gd name="connsiteX300" fmla="*/ 1753 w 10201"/>
                <a:gd name="connsiteY300" fmla="*/ 6040 h 10002"/>
                <a:gd name="connsiteX301" fmla="*/ 1534 w 10201"/>
                <a:gd name="connsiteY301" fmla="*/ 5984 h 10002"/>
                <a:gd name="connsiteX302" fmla="*/ 1701 w 10201"/>
                <a:gd name="connsiteY302" fmla="*/ 5964 h 10002"/>
                <a:gd name="connsiteX303" fmla="*/ 1722 w 10201"/>
                <a:gd name="connsiteY303" fmla="*/ 5871 h 10002"/>
                <a:gd name="connsiteX304" fmla="*/ 1659 w 10201"/>
                <a:gd name="connsiteY304" fmla="*/ 5740 h 10002"/>
                <a:gd name="connsiteX305" fmla="*/ 1680 w 10201"/>
                <a:gd name="connsiteY305" fmla="*/ 5740 h 10002"/>
                <a:gd name="connsiteX306" fmla="*/ 2023 w 10201"/>
                <a:gd name="connsiteY306" fmla="*/ 5777 h 10002"/>
                <a:gd name="connsiteX307" fmla="*/ 2117 w 10201"/>
                <a:gd name="connsiteY307" fmla="*/ 5665 h 10002"/>
                <a:gd name="connsiteX308" fmla="*/ 2190 w 10201"/>
                <a:gd name="connsiteY308" fmla="*/ 5645 h 10002"/>
                <a:gd name="connsiteX309" fmla="*/ 2117 w 10201"/>
                <a:gd name="connsiteY309" fmla="*/ 5608 h 10002"/>
                <a:gd name="connsiteX310" fmla="*/ 1815 w 10201"/>
                <a:gd name="connsiteY310" fmla="*/ 5720 h 10002"/>
                <a:gd name="connsiteX311" fmla="*/ 1784 w 10201"/>
                <a:gd name="connsiteY311" fmla="*/ 5665 h 10002"/>
                <a:gd name="connsiteX312" fmla="*/ 1805 w 10201"/>
                <a:gd name="connsiteY312" fmla="*/ 5608 h 10002"/>
                <a:gd name="connsiteX313" fmla="*/ 1774 w 10201"/>
                <a:gd name="connsiteY313" fmla="*/ 5514 h 10002"/>
                <a:gd name="connsiteX314" fmla="*/ 1701 w 10201"/>
                <a:gd name="connsiteY314" fmla="*/ 5533 h 10002"/>
                <a:gd name="connsiteX315" fmla="*/ 1458 w 10201"/>
                <a:gd name="connsiteY315" fmla="*/ 5302 h 10002"/>
                <a:gd name="connsiteX316" fmla="*/ 1742 w 10201"/>
                <a:gd name="connsiteY316" fmla="*/ 5288 h 10002"/>
                <a:gd name="connsiteX317" fmla="*/ 2085 w 10201"/>
                <a:gd name="connsiteY317" fmla="*/ 5288 h 10002"/>
                <a:gd name="connsiteX318" fmla="*/ 2190 w 10201"/>
                <a:gd name="connsiteY318" fmla="*/ 5119 h 10002"/>
                <a:gd name="connsiteX319" fmla="*/ 2190 w 10201"/>
                <a:gd name="connsiteY319" fmla="*/ 5063 h 10002"/>
                <a:gd name="connsiteX320" fmla="*/ 2253 w 10201"/>
                <a:gd name="connsiteY320" fmla="*/ 5044 h 10002"/>
                <a:gd name="connsiteX321" fmla="*/ 2284 w 10201"/>
                <a:gd name="connsiteY321" fmla="*/ 5176 h 10002"/>
                <a:gd name="connsiteX322" fmla="*/ 2722 w 10201"/>
                <a:gd name="connsiteY322" fmla="*/ 5195 h 10002"/>
                <a:gd name="connsiteX323" fmla="*/ 2700 w 10201"/>
                <a:gd name="connsiteY323" fmla="*/ 5288 h 10002"/>
                <a:gd name="connsiteX324" fmla="*/ 2732 w 10201"/>
                <a:gd name="connsiteY324" fmla="*/ 5288 h 10002"/>
                <a:gd name="connsiteX325" fmla="*/ 2784 w 10201"/>
                <a:gd name="connsiteY325" fmla="*/ 5251 h 10002"/>
                <a:gd name="connsiteX326" fmla="*/ 2784 w 10201"/>
                <a:gd name="connsiteY326" fmla="*/ 5270 h 10002"/>
                <a:gd name="connsiteX327" fmla="*/ 2763 w 10201"/>
                <a:gd name="connsiteY327" fmla="*/ 5288 h 10002"/>
                <a:gd name="connsiteX328" fmla="*/ 2826 w 10201"/>
                <a:gd name="connsiteY328" fmla="*/ 5288 h 10002"/>
                <a:gd name="connsiteX329" fmla="*/ 2929 w 10201"/>
                <a:gd name="connsiteY329" fmla="*/ 5288 h 10002"/>
                <a:gd name="connsiteX330" fmla="*/ 2929 w 10201"/>
                <a:gd name="connsiteY330" fmla="*/ 5364 h 10002"/>
                <a:gd name="connsiteX331" fmla="*/ 2950 w 10201"/>
                <a:gd name="connsiteY331" fmla="*/ 5364 h 10002"/>
                <a:gd name="connsiteX332" fmla="*/ 3023 w 10201"/>
                <a:gd name="connsiteY332" fmla="*/ 5288 h 10002"/>
                <a:gd name="connsiteX333" fmla="*/ 3023 w 10201"/>
                <a:gd name="connsiteY333" fmla="*/ 5213 h 10002"/>
                <a:gd name="connsiteX334" fmla="*/ 3085 w 10201"/>
                <a:gd name="connsiteY334" fmla="*/ 5213 h 10002"/>
                <a:gd name="connsiteX335" fmla="*/ 3117 w 10201"/>
                <a:gd name="connsiteY335" fmla="*/ 5270 h 10002"/>
                <a:gd name="connsiteX336" fmla="*/ 3117 w 10201"/>
                <a:gd name="connsiteY336" fmla="*/ 5401 h 10002"/>
                <a:gd name="connsiteX337" fmla="*/ 3231 w 10201"/>
                <a:gd name="connsiteY337" fmla="*/ 5401 h 10002"/>
                <a:gd name="connsiteX338" fmla="*/ 3241 w 10201"/>
                <a:gd name="connsiteY338" fmla="*/ 5307 h 10002"/>
                <a:gd name="connsiteX339" fmla="*/ 3241 w 10201"/>
                <a:gd name="connsiteY339" fmla="*/ 5288 h 10002"/>
                <a:gd name="connsiteX340" fmla="*/ 3241 w 10201"/>
                <a:gd name="connsiteY340" fmla="*/ 5288 h 10002"/>
                <a:gd name="connsiteX341" fmla="*/ 3346 w 10201"/>
                <a:gd name="connsiteY341" fmla="*/ 5307 h 10002"/>
                <a:gd name="connsiteX342" fmla="*/ 3367 w 10201"/>
                <a:gd name="connsiteY342" fmla="*/ 5213 h 10002"/>
                <a:gd name="connsiteX343" fmla="*/ 3471 w 10201"/>
                <a:gd name="connsiteY343" fmla="*/ 5251 h 10002"/>
                <a:gd name="connsiteX344" fmla="*/ 3471 w 10201"/>
                <a:gd name="connsiteY344" fmla="*/ 5195 h 10002"/>
                <a:gd name="connsiteX345" fmla="*/ 3648 w 10201"/>
                <a:gd name="connsiteY345" fmla="*/ 5270 h 10002"/>
                <a:gd name="connsiteX346" fmla="*/ 3648 w 10201"/>
                <a:gd name="connsiteY346" fmla="*/ 5195 h 10002"/>
                <a:gd name="connsiteX347" fmla="*/ 3689 w 10201"/>
                <a:gd name="connsiteY347" fmla="*/ 5195 h 10002"/>
                <a:gd name="connsiteX348" fmla="*/ 3689 w 10201"/>
                <a:gd name="connsiteY348" fmla="*/ 5270 h 10002"/>
                <a:gd name="connsiteX349" fmla="*/ 3710 w 10201"/>
                <a:gd name="connsiteY349" fmla="*/ 5270 h 10002"/>
                <a:gd name="connsiteX350" fmla="*/ 3710 w 10201"/>
                <a:gd name="connsiteY350" fmla="*/ 5251 h 10002"/>
                <a:gd name="connsiteX351" fmla="*/ 3721 w 10201"/>
                <a:gd name="connsiteY351" fmla="*/ 5119 h 10002"/>
                <a:gd name="connsiteX352" fmla="*/ 3731 w 10201"/>
                <a:gd name="connsiteY352" fmla="*/ 5119 h 10002"/>
                <a:gd name="connsiteX353" fmla="*/ 3741 w 10201"/>
                <a:gd name="connsiteY353" fmla="*/ 5195 h 10002"/>
                <a:gd name="connsiteX354" fmla="*/ 3825 w 10201"/>
                <a:gd name="connsiteY354" fmla="*/ 5119 h 10002"/>
                <a:gd name="connsiteX355" fmla="*/ 3825 w 10201"/>
                <a:gd name="connsiteY355" fmla="*/ 5157 h 10002"/>
                <a:gd name="connsiteX356" fmla="*/ 3898 w 10201"/>
                <a:gd name="connsiteY356" fmla="*/ 5119 h 10002"/>
                <a:gd name="connsiteX357" fmla="*/ 3898 w 10201"/>
                <a:gd name="connsiteY357" fmla="*/ 5101 h 10002"/>
                <a:gd name="connsiteX358" fmla="*/ 3877 w 10201"/>
                <a:gd name="connsiteY358" fmla="*/ 5063 h 10002"/>
                <a:gd name="connsiteX359" fmla="*/ 3909 w 10201"/>
                <a:gd name="connsiteY359" fmla="*/ 5063 h 10002"/>
                <a:gd name="connsiteX360" fmla="*/ 3950 w 10201"/>
                <a:gd name="connsiteY360" fmla="*/ 5101 h 10002"/>
                <a:gd name="connsiteX361" fmla="*/ 3950 w 10201"/>
                <a:gd name="connsiteY361" fmla="*/ 5063 h 10002"/>
                <a:gd name="connsiteX362" fmla="*/ 3929 w 10201"/>
                <a:gd name="connsiteY362" fmla="*/ 5007 h 10002"/>
                <a:gd name="connsiteX363" fmla="*/ 4033 w 10201"/>
                <a:gd name="connsiteY363" fmla="*/ 4951 h 10002"/>
                <a:gd name="connsiteX364" fmla="*/ 4033 w 10201"/>
                <a:gd name="connsiteY364" fmla="*/ 4932 h 10002"/>
                <a:gd name="connsiteX365" fmla="*/ 3857 w 10201"/>
                <a:gd name="connsiteY365" fmla="*/ 4912 h 10002"/>
                <a:gd name="connsiteX366" fmla="*/ 3867 w 10201"/>
                <a:gd name="connsiteY366" fmla="*/ 5026 h 10002"/>
                <a:gd name="connsiteX367" fmla="*/ 3857 w 10201"/>
                <a:gd name="connsiteY367" fmla="*/ 5026 h 10002"/>
                <a:gd name="connsiteX368" fmla="*/ 3658 w 10201"/>
                <a:gd name="connsiteY368" fmla="*/ 4912 h 10002"/>
                <a:gd name="connsiteX369" fmla="*/ 3658 w 10201"/>
                <a:gd name="connsiteY369" fmla="*/ 4932 h 10002"/>
                <a:gd name="connsiteX370" fmla="*/ 3669 w 10201"/>
                <a:gd name="connsiteY370" fmla="*/ 4932 h 10002"/>
                <a:gd name="connsiteX371" fmla="*/ 3648 w 10201"/>
                <a:gd name="connsiteY371" fmla="*/ 4951 h 10002"/>
                <a:gd name="connsiteX372" fmla="*/ 3596 w 10201"/>
                <a:gd name="connsiteY372" fmla="*/ 4875 h 10002"/>
                <a:gd name="connsiteX373" fmla="*/ 3585 w 10201"/>
                <a:gd name="connsiteY373" fmla="*/ 4837 h 10002"/>
                <a:gd name="connsiteX374" fmla="*/ 3700 w 10201"/>
                <a:gd name="connsiteY374" fmla="*/ 4819 h 10002"/>
                <a:gd name="connsiteX375" fmla="*/ 3700 w 10201"/>
                <a:gd name="connsiteY375" fmla="*/ 4668 h 10002"/>
                <a:gd name="connsiteX376" fmla="*/ 3679 w 10201"/>
                <a:gd name="connsiteY376" fmla="*/ 4668 h 10002"/>
                <a:gd name="connsiteX377" fmla="*/ 3554 w 10201"/>
                <a:gd name="connsiteY377" fmla="*/ 4800 h 10002"/>
                <a:gd name="connsiteX378" fmla="*/ 3533 w 10201"/>
                <a:gd name="connsiteY378" fmla="*/ 4782 h 10002"/>
                <a:gd name="connsiteX379" fmla="*/ 3533 w 10201"/>
                <a:gd name="connsiteY379" fmla="*/ 4706 h 10002"/>
                <a:gd name="connsiteX380" fmla="*/ 3523 w 10201"/>
                <a:gd name="connsiteY380" fmla="*/ 4650 h 10002"/>
                <a:gd name="connsiteX381" fmla="*/ 3450 w 10201"/>
                <a:gd name="connsiteY381" fmla="*/ 4650 h 10002"/>
                <a:gd name="connsiteX382" fmla="*/ 3440 w 10201"/>
                <a:gd name="connsiteY382" fmla="*/ 4593 h 10002"/>
                <a:gd name="connsiteX383" fmla="*/ 3450 w 10201"/>
                <a:gd name="connsiteY383" fmla="*/ 4593 h 10002"/>
                <a:gd name="connsiteX384" fmla="*/ 3450 w 10201"/>
                <a:gd name="connsiteY384" fmla="*/ 4574 h 10002"/>
                <a:gd name="connsiteX385" fmla="*/ 3627 w 10201"/>
                <a:gd name="connsiteY385" fmla="*/ 4481 h 10002"/>
                <a:gd name="connsiteX386" fmla="*/ 3565 w 10201"/>
                <a:gd name="connsiteY386" fmla="*/ 4481 h 10002"/>
                <a:gd name="connsiteX387" fmla="*/ 3544 w 10201"/>
                <a:gd name="connsiteY387" fmla="*/ 4481 h 10002"/>
                <a:gd name="connsiteX388" fmla="*/ 3533 w 10201"/>
                <a:gd name="connsiteY388" fmla="*/ 4481 h 10002"/>
                <a:gd name="connsiteX389" fmla="*/ 3533 w 10201"/>
                <a:gd name="connsiteY389" fmla="*/ 4462 h 10002"/>
                <a:gd name="connsiteX390" fmla="*/ 3637 w 10201"/>
                <a:gd name="connsiteY390" fmla="*/ 4387 h 10002"/>
                <a:gd name="connsiteX391" fmla="*/ 3637 w 10201"/>
                <a:gd name="connsiteY391" fmla="*/ 4387 h 10002"/>
                <a:gd name="connsiteX392" fmla="*/ 3606 w 10201"/>
                <a:gd name="connsiteY392" fmla="*/ 4387 h 10002"/>
                <a:gd name="connsiteX393" fmla="*/ 3585 w 10201"/>
                <a:gd name="connsiteY393" fmla="*/ 4405 h 10002"/>
                <a:gd name="connsiteX394" fmla="*/ 3575 w 10201"/>
                <a:gd name="connsiteY394" fmla="*/ 4368 h 10002"/>
                <a:gd name="connsiteX395" fmla="*/ 3409 w 10201"/>
                <a:gd name="connsiteY395" fmla="*/ 4312 h 10002"/>
                <a:gd name="connsiteX396" fmla="*/ 3357 w 10201"/>
                <a:gd name="connsiteY396" fmla="*/ 4199 h 10002"/>
                <a:gd name="connsiteX397" fmla="*/ 3315 w 10201"/>
                <a:gd name="connsiteY397" fmla="*/ 4255 h 10002"/>
                <a:gd name="connsiteX398" fmla="*/ 3231 w 10201"/>
                <a:gd name="connsiteY398" fmla="*/ 4218 h 10002"/>
                <a:gd name="connsiteX399" fmla="*/ 3085 w 10201"/>
                <a:gd name="connsiteY399" fmla="*/ 4199 h 10002"/>
                <a:gd name="connsiteX400" fmla="*/ 3033 w 10201"/>
                <a:gd name="connsiteY400" fmla="*/ 4237 h 10002"/>
                <a:gd name="connsiteX401" fmla="*/ 2981 w 10201"/>
                <a:gd name="connsiteY401" fmla="*/ 4180 h 10002"/>
                <a:gd name="connsiteX402" fmla="*/ 2909 w 10201"/>
                <a:gd name="connsiteY402" fmla="*/ 4237 h 10002"/>
                <a:gd name="connsiteX403" fmla="*/ 2878 w 10201"/>
                <a:gd name="connsiteY403" fmla="*/ 4180 h 10002"/>
                <a:gd name="connsiteX404" fmla="*/ 2794 w 10201"/>
                <a:gd name="connsiteY404" fmla="*/ 4330 h 10002"/>
                <a:gd name="connsiteX405" fmla="*/ 2596 w 10201"/>
                <a:gd name="connsiteY405" fmla="*/ 4255 h 10002"/>
                <a:gd name="connsiteX406" fmla="*/ 2596 w 10201"/>
                <a:gd name="connsiteY406" fmla="*/ 4218 h 10002"/>
                <a:gd name="connsiteX407" fmla="*/ 2617 w 10201"/>
                <a:gd name="connsiteY407" fmla="*/ 4180 h 10002"/>
                <a:gd name="connsiteX408" fmla="*/ 2544 w 10201"/>
                <a:gd name="connsiteY408" fmla="*/ 4180 h 10002"/>
                <a:gd name="connsiteX409" fmla="*/ 2346 w 10201"/>
                <a:gd name="connsiteY409" fmla="*/ 4275 h 10002"/>
                <a:gd name="connsiteX410" fmla="*/ 2346 w 10201"/>
                <a:gd name="connsiteY410" fmla="*/ 4255 h 10002"/>
                <a:gd name="connsiteX411" fmla="*/ 2367 w 10201"/>
                <a:gd name="connsiteY411" fmla="*/ 4218 h 10002"/>
                <a:gd name="connsiteX412" fmla="*/ 2253 w 10201"/>
                <a:gd name="connsiteY412" fmla="*/ 4218 h 10002"/>
                <a:gd name="connsiteX413" fmla="*/ 2170 w 10201"/>
                <a:gd name="connsiteY413" fmla="*/ 4143 h 10002"/>
                <a:gd name="connsiteX414" fmla="*/ 2044 w 10201"/>
                <a:gd name="connsiteY414" fmla="*/ 4124 h 10002"/>
                <a:gd name="connsiteX415" fmla="*/ 2065 w 10201"/>
                <a:gd name="connsiteY415" fmla="*/ 4124 h 10002"/>
                <a:gd name="connsiteX416" fmla="*/ 2096 w 10201"/>
                <a:gd name="connsiteY416" fmla="*/ 4086 h 10002"/>
                <a:gd name="connsiteX417" fmla="*/ 2085 w 10201"/>
                <a:gd name="connsiteY417" fmla="*/ 4049 h 10002"/>
                <a:gd name="connsiteX418" fmla="*/ 2002 w 10201"/>
                <a:gd name="connsiteY418" fmla="*/ 3992 h 10002"/>
                <a:gd name="connsiteX419" fmla="*/ 1909 w 10201"/>
                <a:gd name="connsiteY419" fmla="*/ 4030 h 10002"/>
                <a:gd name="connsiteX420" fmla="*/ 1479 w 10201"/>
                <a:gd name="connsiteY420" fmla="*/ 3976 h 10002"/>
                <a:gd name="connsiteX421" fmla="*/ 1680 w 10201"/>
                <a:gd name="connsiteY421" fmla="*/ 3823 h 10002"/>
                <a:gd name="connsiteX422" fmla="*/ 1690 w 10201"/>
                <a:gd name="connsiteY422" fmla="*/ 3805 h 10002"/>
                <a:gd name="connsiteX423" fmla="*/ 1826 w 10201"/>
                <a:gd name="connsiteY423" fmla="*/ 3767 h 10002"/>
                <a:gd name="connsiteX424" fmla="*/ 1826 w 10201"/>
                <a:gd name="connsiteY424" fmla="*/ 3805 h 10002"/>
                <a:gd name="connsiteX425" fmla="*/ 1940 w 10201"/>
                <a:gd name="connsiteY425" fmla="*/ 3880 h 10002"/>
                <a:gd name="connsiteX426" fmla="*/ 1950 w 10201"/>
                <a:gd name="connsiteY426" fmla="*/ 3842 h 10002"/>
                <a:gd name="connsiteX427" fmla="*/ 1961 w 10201"/>
                <a:gd name="connsiteY427" fmla="*/ 3880 h 10002"/>
                <a:gd name="connsiteX428" fmla="*/ 2117 w 10201"/>
                <a:gd name="connsiteY428" fmla="*/ 3748 h 10002"/>
                <a:gd name="connsiteX429" fmla="*/ 2201 w 10201"/>
                <a:gd name="connsiteY429" fmla="*/ 3823 h 10002"/>
                <a:gd name="connsiteX430" fmla="*/ 2378 w 10201"/>
                <a:gd name="connsiteY430" fmla="*/ 3786 h 10002"/>
                <a:gd name="connsiteX431" fmla="*/ 2544 w 10201"/>
                <a:gd name="connsiteY431" fmla="*/ 3805 h 10002"/>
                <a:gd name="connsiteX432" fmla="*/ 2544 w 10201"/>
                <a:gd name="connsiteY432" fmla="*/ 3730 h 10002"/>
                <a:gd name="connsiteX433" fmla="*/ 2658 w 10201"/>
                <a:gd name="connsiteY433" fmla="*/ 3730 h 10002"/>
                <a:gd name="connsiteX434" fmla="*/ 2689 w 10201"/>
                <a:gd name="connsiteY434" fmla="*/ 3673 h 10002"/>
                <a:gd name="connsiteX435" fmla="*/ 2689 w 10201"/>
                <a:gd name="connsiteY435" fmla="*/ 3598 h 10002"/>
                <a:gd name="connsiteX436" fmla="*/ 2658 w 10201"/>
                <a:gd name="connsiteY436" fmla="*/ 3598 h 10002"/>
                <a:gd name="connsiteX437" fmla="*/ 2658 w 10201"/>
                <a:gd name="connsiteY437" fmla="*/ 3561 h 10002"/>
                <a:gd name="connsiteX438" fmla="*/ 2648 w 10201"/>
                <a:gd name="connsiteY438" fmla="*/ 3504 h 10002"/>
                <a:gd name="connsiteX439" fmla="*/ 2044 w 10201"/>
                <a:gd name="connsiteY439" fmla="*/ 3504 h 10002"/>
                <a:gd name="connsiteX440" fmla="*/ 1482 w 10201"/>
                <a:gd name="connsiteY440" fmla="*/ 3485 h 10002"/>
                <a:gd name="connsiteX441" fmla="*/ 1898 w 10201"/>
                <a:gd name="connsiteY441" fmla="*/ 3410 h 10002"/>
                <a:gd name="connsiteX442" fmla="*/ 2149 w 10201"/>
                <a:gd name="connsiteY442" fmla="*/ 3429 h 10002"/>
                <a:gd name="connsiteX443" fmla="*/ 2159 w 10201"/>
                <a:gd name="connsiteY443" fmla="*/ 3316 h 10002"/>
                <a:gd name="connsiteX444" fmla="*/ 2201 w 10201"/>
                <a:gd name="connsiteY444" fmla="*/ 3298 h 10002"/>
                <a:gd name="connsiteX445" fmla="*/ 2232 w 10201"/>
                <a:gd name="connsiteY445" fmla="*/ 3354 h 10002"/>
                <a:gd name="connsiteX446" fmla="*/ 2263 w 10201"/>
                <a:gd name="connsiteY446" fmla="*/ 3278 h 10002"/>
                <a:gd name="connsiteX447" fmla="*/ 2263 w 10201"/>
                <a:gd name="connsiteY447" fmla="*/ 3316 h 10002"/>
                <a:gd name="connsiteX448" fmla="*/ 2242 w 10201"/>
                <a:gd name="connsiteY448" fmla="*/ 3354 h 10002"/>
                <a:gd name="connsiteX449" fmla="*/ 2502 w 10201"/>
                <a:gd name="connsiteY449" fmla="*/ 3298 h 10002"/>
                <a:gd name="connsiteX450" fmla="*/ 2513 w 10201"/>
                <a:gd name="connsiteY450" fmla="*/ 3241 h 10002"/>
                <a:gd name="connsiteX451" fmla="*/ 2502 w 10201"/>
                <a:gd name="connsiteY451" fmla="*/ 3223 h 10002"/>
                <a:gd name="connsiteX452" fmla="*/ 2137 w 10201"/>
                <a:gd name="connsiteY452" fmla="*/ 3241 h 10002"/>
                <a:gd name="connsiteX453" fmla="*/ 2127 w 10201"/>
                <a:gd name="connsiteY453" fmla="*/ 3185 h 10002"/>
                <a:gd name="connsiteX454" fmla="*/ 2137 w 10201"/>
                <a:gd name="connsiteY454" fmla="*/ 3166 h 10002"/>
                <a:gd name="connsiteX455" fmla="*/ 2294 w 10201"/>
                <a:gd name="connsiteY455" fmla="*/ 3128 h 10002"/>
                <a:gd name="connsiteX456" fmla="*/ 2263 w 10201"/>
                <a:gd name="connsiteY456" fmla="*/ 3109 h 10002"/>
                <a:gd name="connsiteX457" fmla="*/ 2294 w 10201"/>
                <a:gd name="connsiteY457" fmla="*/ 3091 h 10002"/>
                <a:gd name="connsiteX458" fmla="*/ 2284 w 10201"/>
                <a:gd name="connsiteY458" fmla="*/ 2997 h 10002"/>
                <a:gd name="connsiteX459" fmla="*/ 2232 w 10201"/>
                <a:gd name="connsiteY459" fmla="*/ 2903 h 10002"/>
                <a:gd name="connsiteX460" fmla="*/ 2253 w 10201"/>
                <a:gd name="connsiteY460" fmla="*/ 2865 h 10002"/>
                <a:gd name="connsiteX461" fmla="*/ 2242 w 10201"/>
                <a:gd name="connsiteY461" fmla="*/ 2790 h 10002"/>
                <a:gd name="connsiteX462" fmla="*/ 2294 w 10201"/>
                <a:gd name="connsiteY462" fmla="*/ 2715 h 10002"/>
                <a:gd name="connsiteX463" fmla="*/ 2294 w 10201"/>
                <a:gd name="connsiteY463" fmla="*/ 2771 h 10002"/>
                <a:gd name="connsiteX464" fmla="*/ 2471 w 10201"/>
                <a:gd name="connsiteY464" fmla="*/ 2809 h 10002"/>
                <a:gd name="connsiteX465" fmla="*/ 2482 w 10201"/>
                <a:gd name="connsiteY465" fmla="*/ 2903 h 10002"/>
                <a:gd name="connsiteX466" fmla="*/ 2627 w 10201"/>
                <a:gd name="connsiteY466" fmla="*/ 2884 h 10002"/>
                <a:gd name="connsiteX467" fmla="*/ 2679 w 10201"/>
                <a:gd name="connsiteY467" fmla="*/ 2715 h 10002"/>
                <a:gd name="connsiteX468" fmla="*/ 2523 w 10201"/>
                <a:gd name="connsiteY468" fmla="*/ 2659 h 10002"/>
                <a:gd name="connsiteX469" fmla="*/ 2523 w 10201"/>
                <a:gd name="connsiteY469" fmla="*/ 2602 h 10002"/>
                <a:gd name="connsiteX470" fmla="*/ 2596 w 10201"/>
                <a:gd name="connsiteY470" fmla="*/ 2584 h 10002"/>
                <a:gd name="connsiteX471" fmla="*/ 2596 w 10201"/>
                <a:gd name="connsiteY471" fmla="*/ 2565 h 10002"/>
                <a:gd name="connsiteX472" fmla="*/ 2461 w 10201"/>
                <a:gd name="connsiteY472" fmla="*/ 2452 h 10002"/>
                <a:gd name="connsiteX473" fmla="*/ 2440 w 10201"/>
                <a:gd name="connsiteY473" fmla="*/ 2527 h 10002"/>
                <a:gd name="connsiteX474" fmla="*/ 2440 w 10201"/>
                <a:gd name="connsiteY474" fmla="*/ 2509 h 10002"/>
                <a:gd name="connsiteX475" fmla="*/ 2315 w 10201"/>
                <a:gd name="connsiteY475" fmla="*/ 2358 h 10002"/>
                <a:gd name="connsiteX476" fmla="*/ 2242 w 10201"/>
                <a:gd name="connsiteY476" fmla="*/ 2377 h 10002"/>
                <a:gd name="connsiteX477" fmla="*/ 2242 w 10201"/>
                <a:gd name="connsiteY477" fmla="*/ 2321 h 10002"/>
                <a:gd name="connsiteX478" fmla="*/ 2222 w 10201"/>
                <a:gd name="connsiteY478" fmla="*/ 2283 h 10002"/>
                <a:gd name="connsiteX479" fmla="*/ 2044 w 10201"/>
                <a:gd name="connsiteY479" fmla="*/ 2246 h 10002"/>
                <a:gd name="connsiteX480" fmla="*/ 2034 w 10201"/>
                <a:gd name="connsiteY480" fmla="*/ 2189 h 10002"/>
                <a:gd name="connsiteX481" fmla="*/ 2044 w 10201"/>
                <a:gd name="connsiteY481" fmla="*/ 2171 h 10002"/>
                <a:gd name="connsiteX482" fmla="*/ 2242 w 10201"/>
                <a:gd name="connsiteY482" fmla="*/ 2171 h 10002"/>
                <a:gd name="connsiteX483" fmla="*/ 2305 w 10201"/>
                <a:gd name="connsiteY483" fmla="*/ 2133 h 10002"/>
                <a:gd name="connsiteX484" fmla="*/ 2450 w 10201"/>
                <a:gd name="connsiteY484" fmla="*/ 2171 h 10002"/>
                <a:gd name="connsiteX485" fmla="*/ 2523 w 10201"/>
                <a:gd name="connsiteY485" fmla="*/ 2077 h 10002"/>
                <a:gd name="connsiteX486" fmla="*/ 2774 w 10201"/>
                <a:gd name="connsiteY486" fmla="*/ 2020 h 10002"/>
                <a:gd name="connsiteX487" fmla="*/ 2961 w 10201"/>
                <a:gd name="connsiteY487" fmla="*/ 2133 h 10002"/>
                <a:gd name="connsiteX488" fmla="*/ 3274 w 10201"/>
                <a:gd name="connsiteY488" fmla="*/ 2057 h 10002"/>
                <a:gd name="connsiteX489" fmla="*/ 3274 w 10201"/>
                <a:gd name="connsiteY489" fmla="*/ 2039 h 10002"/>
                <a:gd name="connsiteX490" fmla="*/ 3263 w 10201"/>
                <a:gd name="connsiteY490" fmla="*/ 2002 h 10002"/>
                <a:gd name="connsiteX491" fmla="*/ 3377 w 10201"/>
                <a:gd name="connsiteY491" fmla="*/ 1964 h 10002"/>
                <a:gd name="connsiteX492" fmla="*/ 3357 w 10201"/>
                <a:gd name="connsiteY492" fmla="*/ 1907 h 10002"/>
                <a:gd name="connsiteX493" fmla="*/ 3419 w 10201"/>
                <a:gd name="connsiteY493" fmla="*/ 1907 h 10002"/>
                <a:gd name="connsiteX494" fmla="*/ 3461 w 10201"/>
                <a:gd name="connsiteY494" fmla="*/ 1926 h 10002"/>
                <a:gd name="connsiteX495" fmla="*/ 3492 w 10201"/>
                <a:gd name="connsiteY495" fmla="*/ 1870 h 10002"/>
                <a:gd name="connsiteX496" fmla="*/ 3492 w 10201"/>
                <a:gd name="connsiteY496" fmla="*/ 1851 h 10002"/>
                <a:gd name="connsiteX497" fmla="*/ 3419 w 10201"/>
                <a:gd name="connsiteY497" fmla="*/ 1738 h 10002"/>
                <a:gd name="connsiteX498" fmla="*/ 3429 w 10201"/>
                <a:gd name="connsiteY498" fmla="*/ 1663 h 10002"/>
                <a:gd name="connsiteX499" fmla="*/ 3274 w 10201"/>
                <a:gd name="connsiteY499" fmla="*/ 1589 h 10002"/>
                <a:gd name="connsiteX500" fmla="*/ 3274 w 10201"/>
                <a:gd name="connsiteY500" fmla="*/ 1513 h 10002"/>
                <a:gd name="connsiteX501" fmla="*/ 3241 w 10201"/>
                <a:gd name="connsiteY501" fmla="*/ 1475 h 10002"/>
                <a:gd name="connsiteX502" fmla="*/ 3210 w 10201"/>
                <a:gd name="connsiteY502" fmla="*/ 1513 h 10002"/>
                <a:gd name="connsiteX503" fmla="*/ 3200 w 10201"/>
                <a:gd name="connsiteY503" fmla="*/ 1438 h 10002"/>
                <a:gd name="connsiteX504" fmla="*/ 3085 w 10201"/>
                <a:gd name="connsiteY504" fmla="*/ 1494 h 10002"/>
                <a:gd name="connsiteX505" fmla="*/ 2971 w 10201"/>
                <a:gd name="connsiteY505" fmla="*/ 1419 h 10002"/>
                <a:gd name="connsiteX506" fmla="*/ 2940 w 10201"/>
                <a:gd name="connsiteY506" fmla="*/ 1475 h 10002"/>
                <a:gd name="connsiteX507" fmla="*/ 2909 w 10201"/>
                <a:gd name="connsiteY507" fmla="*/ 1400 h 10002"/>
                <a:gd name="connsiteX508" fmla="*/ 2815 w 10201"/>
                <a:gd name="connsiteY508" fmla="*/ 1438 h 10002"/>
                <a:gd name="connsiteX509" fmla="*/ 2815 w 10201"/>
                <a:gd name="connsiteY509" fmla="*/ 1381 h 10002"/>
                <a:gd name="connsiteX510" fmla="*/ 2742 w 10201"/>
                <a:gd name="connsiteY510" fmla="*/ 1288 h 10002"/>
                <a:gd name="connsiteX511" fmla="*/ 3013 w 10201"/>
                <a:gd name="connsiteY511" fmla="*/ 1062 h 10002"/>
                <a:gd name="connsiteX512" fmla="*/ 3106 w 10201"/>
                <a:gd name="connsiteY512" fmla="*/ 1119 h 10002"/>
                <a:gd name="connsiteX513" fmla="*/ 3241 w 10201"/>
                <a:gd name="connsiteY513" fmla="*/ 1062 h 10002"/>
                <a:gd name="connsiteX514" fmla="*/ 3241 w 10201"/>
                <a:gd name="connsiteY514" fmla="*/ 1119 h 10002"/>
                <a:gd name="connsiteX515" fmla="*/ 3513 w 10201"/>
                <a:gd name="connsiteY515" fmla="*/ 1119 h 10002"/>
                <a:gd name="connsiteX516" fmla="*/ 3513 w 10201"/>
                <a:gd name="connsiteY516" fmla="*/ 1044 h 10002"/>
                <a:gd name="connsiteX517" fmla="*/ 3658 w 10201"/>
                <a:gd name="connsiteY517" fmla="*/ 968 h 10002"/>
                <a:gd name="connsiteX518" fmla="*/ 3700 w 10201"/>
                <a:gd name="connsiteY518" fmla="*/ 875 h 10002"/>
                <a:gd name="connsiteX519" fmla="*/ 3929 w 10201"/>
                <a:gd name="connsiteY519" fmla="*/ 836 h 10002"/>
                <a:gd name="connsiteX520" fmla="*/ 3940 w 10201"/>
                <a:gd name="connsiteY520" fmla="*/ 781 h 10002"/>
                <a:gd name="connsiteX521" fmla="*/ 3971 w 10201"/>
                <a:gd name="connsiteY521" fmla="*/ 781 h 10002"/>
                <a:gd name="connsiteX522" fmla="*/ 4002 w 10201"/>
                <a:gd name="connsiteY522" fmla="*/ 836 h 10002"/>
                <a:gd name="connsiteX523" fmla="*/ 4065 w 10201"/>
                <a:gd name="connsiteY523" fmla="*/ 799 h 10002"/>
                <a:gd name="connsiteX524" fmla="*/ 4127 w 10201"/>
                <a:gd name="connsiteY524" fmla="*/ 836 h 10002"/>
                <a:gd name="connsiteX525" fmla="*/ 4772 w 10201"/>
                <a:gd name="connsiteY525" fmla="*/ 724 h 10002"/>
                <a:gd name="connsiteX526" fmla="*/ 4783 w 10201"/>
                <a:gd name="connsiteY526" fmla="*/ 781 h 10002"/>
                <a:gd name="connsiteX527" fmla="*/ 4908 w 10201"/>
                <a:gd name="connsiteY527" fmla="*/ 781 h 10002"/>
                <a:gd name="connsiteX528" fmla="*/ 4908 w 10201"/>
                <a:gd name="connsiteY528" fmla="*/ 724 h 10002"/>
                <a:gd name="connsiteX529" fmla="*/ 4992 w 10201"/>
                <a:gd name="connsiteY529" fmla="*/ 781 h 10002"/>
                <a:gd name="connsiteX530" fmla="*/ 5096 w 10201"/>
                <a:gd name="connsiteY530" fmla="*/ 743 h 10002"/>
                <a:gd name="connsiteX531" fmla="*/ 5158 w 10201"/>
                <a:gd name="connsiteY531" fmla="*/ 781 h 10002"/>
                <a:gd name="connsiteX532" fmla="*/ 5200 w 10201"/>
                <a:gd name="connsiteY532" fmla="*/ 706 h 10002"/>
                <a:gd name="connsiteX533" fmla="*/ 5283 w 10201"/>
                <a:gd name="connsiteY533" fmla="*/ 686 h 10002"/>
                <a:gd name="connsiteX534" fmla="*/ 5283 w 10201"/>
                <a:gd name="connsiteY534" fmla="*/ 743 h 10002"/>
                <a:gd name="connsiteX535" fmla="*/ 5492 w 10201"/>
                <a:gd name="connsiteY535" fmla="*/ 706 h 10002"/>
                <a:gd name="connsiteX536" fmla="*/ 5679 w 10201"/>
                <a:gd name="connsiteY536" fmla="*/ 781 h 10002"/>
                <a:gd name="connsiteX537" fmla="*/ 5824 w 10201"/>
                <a:gd name="connsiteY537" fmla="*/ 761 h 10002"/>
                <a:gd name="connsiteX538" fmla="*/ 6148 w 10201"/>
                <a:gd name="connsiteY538" fmla="*/ 686 h 10002"/>
                <a:gd name="connsiteX539" fmla="*/ 6345 w 10201"/>
                <a:gd name="connsiteY539" fmla="*/ 611 h 10002"/>
                <a:gd name="connsiteX540" fmla="*/ 6522 w 10201"/>
                <a:gd name="connsiteY540" fmla="*/ 649 h 10002"/>
                <a:gd name="connsiteX541" fmla="*/ 6574 w 10201"/>
                <a:gd name="connsiteY541" fmla="*/ 555 h 10002"/>
                <a:gd name="connsiteX542" fmla="*/ 6668 w 10201"/>
                <a:gd name="connsiteY542" fmla="*/ 574 h 10002"/>
                <a:gd name="connsiteX543" fmla="*/ 6741 w 10201"/>
                <a:gd name="connsiteY543" fmla="*/ 498 h 10002"/>
                <a:gd name="connsiteX544" fmla="*/ 6814 w 10201"/>
                <a:gd name="connsiteY544" fmla="*/ 555 h 10002"/>
                <a:gd name="connsiteX545" fmla="*/ 7105 w 10201"/>
                <a:gd name="connsiteY545" fmla="*/ 574 h 10002"/>
                <a:gd name="connsiteX546" fmla="*/ 7251 w 10201"/>
                <a:gd name="connsiteY546" fmla="*/ 574 h 10002"/>
                <a:gd name="connsiteX547" fmla="*/ 7262 w 10201"/>
                <a:gd name="connsiteY547" fmla="*/ 630 h 10002"/>
                <a:gd name="connsiteX548" fmla="*/ 7459 w 10201"/>
                <a:gd name="connsiteY548" fmla="*/ 592 h 10002"/>
                <a:gd name="connsiteX549" fmla="*/ 7470 w 10201"/>
                <a:gd name="connsiteY549" fmla="*/ 517 h 10002"/>
                <a:gd name="connsiteX550" fmla="*/ 7387 w 10201"/>
                <a:gd name="connsiteY550" fmla="*/ 498 h 10002"/>
                <a:gd name="connsiteX551" fmla="*/ 7428 w 10201"/>
                <a:gd name="connsiteY551" fmla="*/ 405 h 10002"/>
                <a:gd name="connsiteX552" fmla="*/ 7501 w 10201"/>
                <a:gd name="connsiteY552" fmla="*/ 348 h 10002"/>
                <a:gd name="connsiteX553" fmla="*/ 7470 w 10201"/>
                <a:gd name="connsiteY553" fmla="*/ 311 h 10002"/>
                <a:gd name="connsiteX554" fmla="*/ 7407 w 10201"/>
                <a:gd name="connsiteY554" fmla="*/ 348 h 10002"/>
                <a:gd name="connsiteX555" fmla="*/ 7376 w 10201"/>
                <a:gd name="connsiteY555" fmla="*/ 311 h 10002"/>
                <a:gd name="connsiteX556" fmla="*/ 7210 w 10201"/>
                <a:gd name="connsiteY556" fmla="*/ 367 h 10002"/>
                <a:gd name="connsiteX557" fmla="*/ 7210 w 10201"/>
                <a:gd name="connsiteY557" fmla="*/ 311 h 10002"/>
                <a:gd name="connsiteX558" fmla="*/ 7199 w 10201"/>
                <a:gd name="connsiteY558" fmla="*/ 311 h 10002"/>
                <a:gd name="connsiteX559" fmla="*/ 6543 w 10201"/>
                <a:gd name="connsiteY559" fmla="*/ 330 h 10002"/>
                <a:gd name="connsiteX560" fmla="*/ 6225 w 10201"/>
                <a:gd name="connsiteY560" fmla="*/ 273 h 10002"/>
                <a:gd name="connsiteX561" fmla="*/ 6637 w 10201"/>
                <a:gd name="connsiteY561" fmla="*/ 198 h 10002"/>
                <a:gd name="connsiteX562" fmla="*/ 6980 w 10201"/>
                <a:gd name="connsiteY562" fmla="*/ 161 h 10002"/>
                <a:gd name="connsiteX563" fmla="*/ 7433 w 10201"/>
                <a:gd name="connsiteY563" fmla="*/ 80 h 10002"/>
                <a:gd name="connsiteX564" fmla="*/ 7698 w 10201"/>
                <a:gd name="connsiteY564" fmla="*/ 10 h 10002"/>
                <a:gd name="connsiteX565" fmla="*/ 7949 w 10201"/>
                <a:gd name="connsiteY565" fmla="*/ 142 h 10002"/>
                <a:gd name="connsiteX566" fmla="*/ 8011 w 10201"/>
                <a:gd name="connsiteY566" fmla="*/ 48 h 10002"/>
                <a:gd name="connsiteX567" fmla="*/ 8136 w 10201"/>
                <a:gd name="connsiteY567" fmla="*/ 29 h 10002"/>
                <a:gd name="connsiteX568" fmla="*/ 8240 w 10201"/>
                <a:gd name="connsiteY568" fmla="*/ 142 h 10002"/>
                <a:gd name="connsiteX569" fmla="*/ 8262 w 10201"/>
                <a:gd name="connsiteY569" fmla="*/ 104 h 10002"/>
                <a:gd name="connsiteX570" fmla="*/ 8293 w 10201"/>
                <a:gd name="connsiteY570" fmla="*/ 254 h 10002"/>
                <a:gd name="connsiteX571" fmla="*/ 8262 w 10201"/>
                <a:gd name="connsiteY571" fmla="*/ 330 h 10002"/>
                <a:gd name="connsiteX572" fmla="*/ 8262 w 10201"/>
                <a:gd name="connsiteY572" fmla="*/ 423 h 10002"/>
                <a:gd name="connsiteX0" fmla="*/ 8262 w 10201"/>
                <a:gd name="connsiteY0" fmla="*/ 423 h 10002"/>
                <a:gd name="connsiteX1" fmla="*/ 8324 w 10201"/>
                <a:gd name="connsiteY1" fmla="*/ 442 h 10002"/>
                <a:gd name="connsiteX2" fmla="*/ 8335 w 10201"/>
                <a:gd name="connsiteY2" fmla="*/ 517 h 10002"/>
                <a:gd name="connsiteX3" fmla="*/ 8303 w 10201"/>
                <a:gd name="connsiteY3" fmla="*/ 592 h 10002"/>
                <a:gd name="connsiteX4" fmla="*/ 8345 w 10201"/>
                <a:gd name="connsiteY4" fmla="*/ 592 h 10002"/>
                <a:gd name="connsiteX5" fmla="*/ 8414 w 10201"/>
                <a:gd name="connsiteY5" fmla="*/ 543 h 10002"/>
                <a:gd name="connsiteX6" fmla="*/ 8291 w 10201"/>
                <a:gd name="connsiteY6" fmla="*/ 770 h 10002"/>
                <a:gd name="connsiteX7" fmla="*/ 8230 w 10201"/>
                <a:gd name="connsiteY7" fmla="*/ 930 h 10002"/>
                <a:gd name="connsiteX8" fmla="*/ 8324 w 10201"/>
                <a:gd name="connsiteY8" fmla="*/ 1005 h 10002"/>
                <a:gd name="connsiteX9" fmla="*/ 8345 w 10201"/>
                <a:gd name="connsiteY9" fmla="*/ 875 h 10002"/>
                <a:gd name="connsiteX10" fmla="*/ 8355 w 10201"/>
                <a:gd name="connsiteY10" fmla="*/ 875 h 10002"/>
                <a:gd name="connsiteX11" fmla="*/ 8355 w 10201"/>
                <a:gd name="connsiteY11" fmla="*/ 893 h 10002"/>
                <a:gd name="connsiteX12" fmla="*/ 8376 w 10201"/>
                <a:gd name="connsiteY12" fmla="*/ 1212 h 10002"/>
                <a:gd name="connsiteX13" fmla="*/ 8355 w 10201"/>
                <a:gd name="connsiteY13" fmla="*/ 1212 h 10002"/>
                <a:gd name="connsiteX14" fmla="*/ 8324 w 10201"/>
                <a:gd name="connsiteY14" fmla="*/ 1231 h 10002"/>
                <a:gd name="connsiteX15" fmla="*/ 8324 w 10201"/>
                <a:gd name="connsiteY15" fmla="*/ 1288 h 10002"/>
                <a:gd name="connsiteX16" fmla="*/ 8084 w 10201"/>
                <a:gd name="connsiteY16" fmla="*/ 1607 h 10002"/>
                <a:gd name="connsiteX17" fmla="*/ 8126 w 10201"/>
                <a:gd name="connsiteY17" fmla="*/ 1607 h 10002"/>
                <a:gd name="connsiteX18" fmla="*/ 8293 w 10201"/>
                <a:gd name="connsiteY18" fmla="*/ 1589 h 10002"/>
                <a:gd name="connsiteX19" fmla="*/ 8293 w 10201"/>
                <a:gd name="connsiteY19" fmla="*/ 1682 h 10002"/>
                <a:gd name="connsiteX20" fmla="*/ 8366 w 10201"/>
                <a:gd name="connsiteY20" fmla="*/ 1776 h 10002"/>
                <a:gd name="connsiteX21" fmla="*/ 8584 w 10201"/>
                <a:gd name="connsiteY21" fmla="*/ 1682 h 10002"/>
                <a:gd name="connsiteX22" fmla="*/ 8636 w 10201"/>
                <a:gd name="connsiteY22" fmla="*/ 1569 h 10002"/>
                <a:gd name="connsiteX23" fmla="*/ 8698 w 10201"/>
                <a:gd name="connsiteY23" fmla="*/ 1589 h 10002"/>
                <a:gd name="connsiteX24" fmla="*/ 8709 w 10201"/>
                <a:gd name="connsiteY24" fmla="*/ 1532 h 10002"/>
                <a:gd name="connsiteX25" fmla="*/ 8855 w 10201"/>
                <a:gd name="connsiteY25" fmla="*/ 1607 h 10002"/>
                <a:gd name="connsiteX26" fmla="*/ 8802 w 10201"/>
                <a:gd name="connsiteY26" fmla="*/ 1982 h 10002"/>
                <a:gd name="connsiteX27" fmla="*/ 8740 w 10201"/>
                <a:gd name="connsiteY27" fmla="*/ 2077 h 10002"/>
                <a:gd name="connsiteX28" fmla="*/ 8740 w 10201"/>
                <a:gd name="connsiteY28" fmla="*/ 2133 h 10002"/>
                <a:gd name="connsiteX29" fmla="*/ 9032 w 10201"/>
                <a:gd name="connsiteY29" fmla="*/ 2208 h 10002"/>
                <a:gd name="connsiteX30" fmla="*/ 9011 w 10201"/>
                <a:gd name="connsiteY30" fmla="*/ 2771 h 10002"/>
                <a:gd name="connsiteX31" fmla="*/ 9011 w 10201"/>
                <a:gd name="connsiteY31" fmla="*/ 2940 h 10002"/>
                <a:gd name="connsiteX32" fmla="*/ 8980 w 10201"/>
                <a:gd name="connsiteY32" fmla="*/ 2959 h 10002"/>
                <a:gd name="connsiteX33" fmla="*/ 8990 w 10201"/>
                <a:gd name="connsiteY33" fmla="*/ 2997 h 10002"/>
                <a:gd name="connsiteX34" fmla="*/ 8970 w 10201"/>
                <a:gd name="connsiteY34" fmla="*/ 3034 h 10002"/>
                <a:gd name="connsiteX35" fmla="*/ 9157 w 10201"/>
                <a:gd name="connsiteY35" fmla="*/ 3016 h 10002"/>
                <a:gd name="connsiteX36" fmla="*/ 9250 w 10201"/>
                <a:gd name="connsiteY36" fmla="*/ 3166 h 10002"/>
                <a:gd name="connsiteX37" fmla="*/ 9386 w 10201"/>
                <a:gd name="connsiteY37" fmla="*/ 3147 h 10002"/>
                <a:gd name="connsiteX38" fmla="*/ 9386 w 10201"/>
                <a:gd name="connsiteY38" fmla="*/ 3166 h 10002"/>
                <a:gd name="connsiteX39" fmla="*/ 9397 w 10201"/>
                <a:gd name="connsiteY39" fmla="*/ 3166 h 10002"/>
                <a:gd name="connsiteX40" fmla="*/ 9407 w 10201"/>
                <a:gd name="connsiteY40" fmla="*/ 3316 h 10002"/>
                <a:gd name="connsiteX41" fmla="*/ 9438 w 10201"/>
                <a:gd name="connsiteY41" fmla="*/ 3298 h 10002"/>
                <a:gd name="connsiteX42" fmla="*/ 9490 w 10201"/>
                <a:gd name="connsiteY42" fmla="*/ 3072 h 10002"/>
                <a:gd name="connsiteX43" fmla="*/ 9542 w 10201"/>
                <a:gd name="connsiteY43" fmla="*/ 3128 h 10002"/>
                <a:gd name="connsiteX44" fmla="*/ 9563 w 10201"/>
                <a:gd name="connsiteY44" fmla="*/ 2927 h 10002"/>
                <a:gd name="connsiteX45" fmla="*/ 9594 w 10201"/>
                <a:gd name="connsiteY45" fmla="*/ 3054 h 10002"/>
                <a:gd name="connsiteX46" fmla="*/ 9625 w 10201"/>
                <a:gd name="connsiteY46" fmla="*/ 3128 h 10002"/>
                <a:gd name="connsiteX47" fmla="*/ 9686 w 10201"/>
                <a:gd name="connsiteY47" fmla="*/ 3220 h 10002"/>
                <a:gd name="connsiteX48" fmla="*/ 9688 w 10201"/>
                <a:gd name="connsiteY48" fmla="*/ 3316 h 10002"/>
                <a:gd name="connsiteX49" fmla="*/ 9688 w 10201"/>
                <a:gd name="connsiteY49" fmla="*/ 3429 h 10002"/>
                <a:gd name="connsiteX50" fmla="*/ 9729 w 10201"/>
                <a:gd name="connsiteY50" fmla="*/ 3485 h 10002"/>
                <a:gd name="connsiteX51" fmla="*/ 9698 w 10201"/>
                <a:gd name="connsiteY51" fmla="*/ 3598 h 10002"/>
                <a:gd name="connsiteX52" fmla="*/ 9709 w 10201"/>
                <a:gd name="connsiteY52" fmla="*/ 3598 h 10002"/>
                <a:gd name="connsiteX53" fmla="*/ 9740 w 10201"/>
                <a:gd name="connsiteY53" fmla="*/ 3579 h 10002"/>
                <a:gd name="connsiteX54" fmla="*/ 9740 w 10201"/>
                <a:gd name="connsiteY54" fmla="*/ 3691 h 10002"/>
                <a:gd name="connsiteX55" fmla="*/ 9709 w 10201"/>
                <a:gd name="connsiteY55" fmla="*/ 3730 h 10002"/>
                <a:gd name="connsiteX56" fmla="*/ 9688 w 10201"/>
                <a:gd name="connsiteY56" fmla="*/ 3691 h 10002"/>
                <a:gd name="connsiteX57" fmla="*/ 9677 w 10201"/>
                <a:gd name="connsiteY57" fmla="*/ 3748 h 10002"/>
                <a:gd name="connsiteX58" fmla="*/ 9646 w 10201"/>
                <a:gd name="connsiteY58" fmla="*/ 3730 h 10002"/>
                <a:gd name="connsiteX59" fmla="*/ 9553 w 10201"/>
                <a:gd name="connsiteY59" fmla="*/ 3955 h 10002"/>
                <a:gd name="connsiteX60" fmla="*/ 9574 w 10201"/>
                <a:gd name="connsiteY60" fmla="*/ 4349 h 10002"/>
                <a:gd name="connsiteX61" fmla="*/ 9438 w 10201"/>
                <a:gd name="connsiteY61" fmla="*/ 4312 h 10002"/>
                <a:gd name="connsiteX62" fmla="*/ 9397 w 10201"/>
                <a:gd name="connsiteY62" fmla="*/ 4387 h 10002"/>
                <a:gd name="connsiteX63" fmla="*/ 9459 w 10201"/>
                <a:gd name="connsiteY63" fmla="*/ 4574 h 10002"/>
                <a:gd name="connsiteX64" fmla="*/ 9522 w 10201"/>
                <a:gd name="connsiteY64" fmla="*/ 4574 h 10002"/>
                <a:gd name="connsiteX65" fmla="*/ 9522 w 10201"/>
                <a:gd name="connsiteY65" fmla="*/ 4593 h 10002"/>
                <a:gd name="connsiteX66" fmla="*/ 9407 w 10201"/>
                <a:gd name="connsiteY66" fmla="*/ 4688 h 10002"/>
                <a:gd name="connsiteX67" fmla="*/ 9397 w 10201"/>
                <a:gd name="connsiteY67" fmla="*/ 4743 h 10002"/>
                <a:gd name="connsiteX68" fmla="*/ 9532 w 10201"/>
                <a:gd name="connsiteY68" fmla="*/ 4912 h 10002"/>
                <a:gd name="connsiteX69" fmla="*/ 9553 w 10201"/>
                <a:gd name="connsiteY69" fmla="*/ 5007 h 10002"/>
                <a:gd name="connsiteX70" fmla="*/ 9688 w 10201"/>
                <a:gd name="connsiteY70" fmla="*/ 5138 h 10002"/>
                <a:gd name="connsiteX71" fmla="*/ 9657 w 10201"/>
                <a:gd name="connsiteY71" fmla="*/ 5496 h 10002"/>
                <a:gd name="connsiteX72" fmla="*/ 9771 w 10201"/>
                <a:gd name="connsiteY72" fmla="*/ 5439 h 10002"/>
                <a:gd name="connsiteX73" fmla="*/ 9771 w 10201"/>
                <a:gd name="connsiteY73" fmla="*/ 5382 h 10002"/>
                <a:gd name="connsiteX74" fmla="*/ 9750 w 10201"/>
                <a:gd name="connsiteY74" fmla="*/ 5326 h 10002"/>
                <a:gd name="connsiteX75" fmla="*/ 9781 w 10201"/>
                <a:gd name="connsiteY75" fmla="*/ 5326 h 10002"/>
                <a:gd name="connsiteX76" fmla="*/ 9865 w 10201"/>
                <a:gd name="connsiteY76" fmla="*/ 5401 h 10002"/>
                <a:gd name="connsiteX77" fmla="*/ 9865 w 10201"/>
                <a:gd name="connsiteY77" fmla="*/ 5476 h 10002"/>
                <a:gd name="connsiteX78" fmla="*/ 10188 w 10201"/>
                <a:gd name="connsiteY78" fmla="*/ 5795 h 10002"/>
                <a:gd name="connsiteX79" fmla="*/ 10177 w 10201"/>
                <a:gd name="connsiteY79" fmla="*/ 6153 h 10002"/>
                <a:gd name="connsiteX80" fmla="*/ 10125 w 10201"/>
                <a:gd name="connsiteY80" fmla="*/ 6058 h 10002"/>
                <a:gd name="connsiteX81" fmla="*/ 9949 w 10201"/>
                <a:gd name="connsiteY81" fmla="*/ 6096 h 10002"/>
                <a:gd name="connsiteX82" fmla="*/ 9563 w 10201"/>
                <a:gd name="connsiteY82" fmla="*/ 6190 h 10002"/>
                <a:gd name="connsiteX83" fmla="*/ 9532 w 10201"/>
                <a:gd name="connsiteY83" fmla="*/ 6528 h 10002"/>
                <a:gd name="connsiteX84" fmla="*/ 9490 w 10201"/>
                <a:gd name="connsiteY84" fmla="*/ 6566 h 10002"/>
                <a:gd name="connsiteX85" fmla="*/ 9490 w 10201"/>
                <a:gd name="connsiteY85" fmla="*/ 6979 h 10002"/>
                <a:gd name="connsiteX86" fmla="*/ 9594 w 10201"/>
                <a:gd name="connsiteY86" fmla="*/ 7016 h 10002"/>
                <a:gd name="connsiteX87" fmla="*/ 9584 w 10201"/>
                <a:gd name="connsiteY87" fmla="*/ 7054 h 10002"/>
                <a:gd name="connsiteX88" fmla="*/ 9438 w 10201"/>
                <a:gd name="connsiteY88" fmla="*/ 7411 h 10002"/>
                <a:gd name="connsiteX89" fmla="*/ 9428 w 10201"/>
                <a:gd name="connsiteY89" fmla="*/ 7674 h 10002"/>
                <a:gd name="connsiteX90" fmla="*/ 9459 w 10201"/>
                <a:gd name="connsiteY90" fmla="*/ 7862 h 10002"/>
                <a:gd name="connsiteX91" fmla="*/ 9407 w 10201"/>
                <a:gd name="connsiteY91" fmla="*/ 7918 h 10002"/>
                <a:gd name="connsiteX92" fmla="*/ 9302 w 10201"/>
                <a:gd name="connsiteY92" fmla="*/ 7730 h 10002"/>
                <a:gd name="connsiteX93" fmla="*/ 9126 w 10201"/>
                <a:gd name="connsiteY93" fmla="*/ 7580 h 10002"/>
                <a:gd name="connsiteX94" fmla="*/ 9126 w 10201"/>
                <a:gd name="connsiteY94" fmla="*/ 7543 h 10002"/>
                <a:gd name="connsiteX95" fmla="*/ 9167 w 10201"/>
                <a:gd name="connsiteY95" fmla="*/ 7543 h 10002"/>
                <a:gd name="connsiteX96" fmla="*/ 9167 w 10201"/>
                <a:gd name="connsiteY96" fmla="*/ 7524 h 10002"/>
                <a:gd name="connsiteX97" fmla="*/ 9146 w 10201"/>
                <a:gd name="connsiteY97" fmla="*/ 7524 h 10002"/>
                <a:gd name="connsiteX98" fmla="*/ 9084 w 10201"/>
                <a:gd name="connsiteY98" fmla="*/ 7543 h 10002"/>
                <a:gd name="connsiteX99" fmla="*/ 9105 w 10201"/>
                <a:gd name="connsiteY99" fmla="*/ 7618 h 10002"/>
                <a:gd name="connsiteX100" fmla="*/ 9063 w 10201"/>
                <a:gd name="connsiteY100" fmla="*/ 7637 h 10002"/>
                <a:gd name="connsiteX101" fmla="*/ 9167 w 10201"/>
                <a:gd name="connsiteY101" fmla="*/ 7918 h 10002"/>
                <a:gd name="connsiteX102" fmla="*/ 9167 w 10201"/>
                <a:gd name="connsiteY102" fmla="*/ 8125 h 10002"/>
                <a:gd name="connsiteX103" fmla="*/ 9105 w 10201"/>
                <a:gd name="connsiteY103" fmla="*/ 8237 h 10002"/>
                <a:gd name="connsiteX104" fmla="*/ 8928 w 10201"/>
                <a:gd name="connsiteY104" fmla="*/ 8219 h 10002"/>
                <a:gd name="connsiteX105" fmla="*/ 8866 w 10201"/>
                <a:gd name="connsiteY105" fmla="*/ 8125 h 10002"/>
                <a:gd name="connsiteX106" fmla="*/ 8802 w 10201"/>
                <a:gd name="connsiteY106" fmla="*/ 8182 h 10002"/>
                <a:gd name="connsiteX107" fmla="*/ 8845 w 10201"/>
                <a:gd name="connsiteY107" fmla="*/ 8575 h 10002"/>
                <a:gd name="connsiteX108" fmla="*/ 8814 w 10201"/>
                <a:gd name="connsiteY108" fmla="*/ 8650 h 10002"/>
                <a:gd name="connsiteX109" fmla="*/ 8615 w 10201"/>
                <a:gd name="connsiteY109" fmla="*/ 8670 h 10002"/>
                <a:gd name="connsiteX110" fmla="*/ 8470 w 10201"/>
                <a:gd name="connsiteY110" fmla="*/ 8237 h 10002"/>
                <a:gd name="connsiteX111" fmla="*/ 8459 w 10201"/>
                <a:gd name="connsiteY111" fmla="*/ 7993 h 10002"/>
                <a:gd name="connsiteX112" fmla="*/ 8418 w 10201"/>
                <a:gd name="connsiteY112" fmla="*/ 7993 h 10002"/>
                <a:gd name="connsiteX113" fmla="*/ 8240 w 10201"/>
                <a:gd name="connsiteY113" fmla="*/ 7993 h 10002"/>
                <a:gd name="connsiteX114" fmla="*/ 8136 w 10201"/>
                <a:gd name="connsiteY114" fmla="*/ 7768 h 10002"/>
                <a:gd name="connsiteX115" fmla="*/ 8042 w 10201"/>
                <a:gd name="connsiteY115" fmla="*/ 7712 h 10002"/>
                <a:gd name="connsiteX116" fmla="*/ 7980 w 10201"/>
                <a:gd name="connsiteY116" fmla="*/ 7787 h 10002"/>
                <a:gd name="connsiteX117" fmla="*/ 7990 w 10201"/>
                <a:gd name="connsiteY117" fmla="*/ 8106 h 10002"/>
                <a:gd name="connsiteX118" fmla="*/ 7949 w 10201"/>
                <a:gd name="connsiteY118" fmla="*/ 8406 h 10002"/>
                <a:gd name="connsiteX119" fmla="*/ 7887 w 10201"/>
                <a:gd name="connsiteY119" fmla="*/ 8426 h 10002"/>
                <a:gd name="connsiteX120" fmla="*/ 7845 w 10201"/>
                <a:gd name="connsiteY120" fmla="*/ 8538 h 10002"/>
                <a:gd name="connsiteX121" fmla="*/ 7835 w 10201"/>
                <a:gd name="connsiteY121" fmla="*/ 8538 h 10002"/>
                <a:gd name="connsiteX122" fmla="*/ 7835 w 10201"/>
                <a:gd name="connsiteY122" fmla="*/ 8481 h 10002"/>
                <a:gd name="connsiteX123" fmla="*/ 7855 w 10201"/>
                <a:gd name="connsiteY123" fmla="*/ 8426 h 10002"/>
                <a:gd name="connsiteX124" fmla="*/ 7678 w 10201"/>
                <a:gd name="connsiteY124" fmla="*/ 8182 h 10002"/>
                <a:gd name="connsiteX125" fmla="*/ 7563 w 10201"/>
                <a:gd name="connsiteY125" fmla="*/ 8087 h 10002"/>
                <a:gd name="connsiteX126" fmla="*/ 7501 w 10201"/>
                <a:gd name="connsiteY126" fmla="*/ 8144 h 10002"/>
                <a:gd name="connsiteX127" fmla="*/ 7470 w 10201"/>
                <a:gd name="connsiteY127" fmla="*/ 8087 h 10002"/>
                <a:gd name="connsiteX128" fmla="*/ 7439 w 10201"/>
                <a:gd name="connsiteY128" fmla="*/ 8219 h 10002"/>
                <a:gd name="connsiteX129" fmla="*/ 7574 w 10201"/>
                <a:gd name="connsiteY129" fmla="*/ 8595 h 10002"/>
                <a:gd name="connsiteX130" fmla="*/ 7418 w 10201"/>
                <a:gd name="connsiteY130" fmla="*/ 8782 h 10002"/>
                <a:gd name="connsiteX131" fmla="*/ 7251 w 10201"/>
                <a:gd name="connsiteY131" fmla="*/ 8707 h 10002"/>
                <a:gd name="connsiteX132" fmla="*/ 7189 w 10201"/>
                <a:gd name="connsiteY132" fmla="*/ 8858 h 10002"/>
                <a:gd name="connsiteX133" fmla="*/ 7115 w 10201"/>
                <a:gd name="connsiteY133" fmla="*/ 8914 h 10002"/>
                <a:gd name="connsiteX134" fmla="*/ 7115 w 10201"/>
                <a:gd name="connsiteY134" fmla="*/ 8839 h 10002"/>
                <a:gd name="connsiteX135" fmla="*/ 6991 w 10201"/>
                <a:gd name="connsiteY135" fmla="*/ 8801 h 10002"/>
                <a:gd name="connsiteX136" fmla="*/ 6907 w 10201"/>
                <a:gd name="connsiteY136" fmla="*/ 8895 h 10002"/>
                <a:gd name="connsiteX137" fmla="*/ 6814 w 10201"/>
                <a:gd name="connsiteY137" fmla="*/ 8914 h 10002"/>
                <a:gd name="connsiteX138" fmla="*/ 6814 w 10201"/>
                <a:gd name="connsiteY138" fmla="*/ 8970 h 10002"/>
                <a:gd name="connsiteX139" fmla="*/ 6751 w 10201"/>
                <a:gd name="connsiteY139" fmla="*/ 8989 h 10002"/>
                <a:gd name="connsiteX140" fmla="*/ 6772 w 10201"/>
                <a:gd name="connsiteY140" fmla="*/ 9026 h 10002"/>
                <a:gd name="connsiteX141" fmla="*/ 6939 w 10201"/>
                <a:gd name="connsiteY141" fmla="*/ 9008 h 10002"/>
                <a:gd name="connsiteX142" fmla="*/ 6939 w 10201"/>
                <a:gd name="connsiteY142" fmla="*/ 8989 h 10002"/>
                <a:gd name="connsiteX143" fmla="*/ 6918 w 10201"/>
                <a:gd name="connsiteY143" fmla="*/ 8951 h 10002"/>
                <a:gd name="connsiteX144" fmla="*/ 6939 w 10201"/>
                <a:gd name="connsiteY144" fmla="*/ 8951 h 10002"/>
                <a:gd name="connsiteX145" fmla="*/ 6991 w 10201"/>
                <a:gd name="connsiteY145" fmla="*/ 8933 h 10002"/>
                <a:gd name="connsiteX146" fmla="*/ 7032 w 10201"/>
                <a:gd name="connsiteY146" fmla="*/ 9064 h 10002"/>
                <a:gd name="connsiteX147" fmla="*/ 7303 w 10201"/>
                <a:gd name="connsiteY147" fmla="*/ 9139 h 10002"/>
                <a:gd name="connsiteX148" fmla="*/ 7303 w 10201"/>
                <a:gd name="connsiteY148" fmla="*/ 9195 h 10002"/>
                <a:gd name="connsiteX149" fmla="*/ 7220 w 10201"/>
                <a:gd name="connsiteY149" fmla="*/ 9590 h 10002"/>
                <a:gd name="connsiteX150" fmla="*/ 7199 w 10201"/>
                <a:gd name="connsiteY150" fmla="*/ 9590 h 10002"/>
                <a:gd name="connsiteX151" fmla="*/ 7179 w 10201"/>
                <a:gd name="connsiteY151" fmla="*/ 9533 h 10002"/>
                <a:gd name="connsiteX152" fmla="*/ 6949 w 10201"/>
                <a:gd name="connsiteY152" fmla="*/ 9496 h 10002"/>
                <a:gd name="connsiteX153" fmla="*/ 6876 w 10201"/>
                <a:gd name="connsiteY153" fmla="*/ 9496 h 10002"/>
                <a:gd name="connsiteX154" fmla="*/ 6793 w 10201"/>
                <a:gd name="connsiteY154" fmla="*/ 9403 h 10002"/>
                <a:gd name="connsiteX155" fmla="*/ 6751 w 10201"/>
                <a:gd name="connsiteY155" fmla="*/ 9440 h 10002"/>
                <a:gd name="connsiteX156" fmla="*/ 6637 w 10201"/>
                <a:gd name="connsiteY156" fmla="*/ 9289 h 10002"/>
                <a:gd name="connsiteX157" fmla="*/ 6627 w 10201"/>
                <a:gd name="connsiteY157" fmla="*/ 9289 h 10002"/>
                <a:gd name="connsiteX158" fmla="*/ 6584 w 10201"/>
                <a:gd name="connsiteY158" fmla="*/ 9289 h 10002"/>
                <a:gd name="connsiteX159" fmla="*/ 6480 w 10201"/>
                <a:gd name="connsiteY159" fmla="*/ 9177 h 10002"/>
                <a:gd name="connsiteX160" fmla="*/ 6449 w 10201"/>
                <a:gd name="connsiteY160" fmla="*/ 9346 h 10002"/>
                <a:gd name="connsiteX161" fmla="*/ 6355 w 10201"/>
                <a:gd name="connsiteY161" fmla="*/ 9515 h 10002"/>
                <a:gd name="connsiteX162" fmla="*/ 6262 w 10201"/>
                <a:gd name="connsiteY162" fmla="*/ 9552 h 10002"/>
                <a:gd name="connsiteX163" fmla="*/ 6262 w 10201"/>
                <a:gd name="connsiteY163" fmla="*/ 9609 h 10002"/>
                <a:gd name="connsiteX164" fmla="*/ 6189 w 10201"/>
                <a:gd name="connsiteY164" fmla="*/ 9740 h 10002"/>
                <a:gd name="connsiteX165" fmla="*/ 6106 w 10201"/>
                <a:gd name="connsiteY165" fmla="*/ 9796 h 10002"/>
                <a:gd name="connsiteX166" fmla="*/ 6001 w 10201"/>
                <a:gd name="connsiteY166" fmla="*/ 9947 h 10002"/>
                <a:gd name="connsiteX167" fmla="*/ 5345 w 10201"/>
                <a:gd name="connsiteY167" fmla="*/ 9796 h 10002"/>
                <a:gd name="connsiteX168" fmla="*/ 5220 w 10201"/>
                <a:gd name="connsiteY168" fmla="*/ 9796 h 10002"/>
                <a:gd name="connsiteX169" fmla="*/ 4992 w 10201"/>
                <a:gd name="connsiteY169" fmla="*/ 9647 h 10002"/>
                <a:gd name="connsiteX170" fmla="*/ 4929 w 10201"/>
                <a:gd name="connsiteY170" fmla="*/ 9515 h 10002"/>
                <a:gd name="connsiteX171" fmla="*/ 4929 w 10201"/>
                <a:gd name="connsiteY171" fmla="*/ 9403 h 10002"/>
                <a:gd name="connsiteX172" fmla="*/ 4866 w 10201"/>
                <a:gd name="connsiteY172" fmla="*/ 9346 h 10002"/>
                <a:gd name="connsiteX173" fmla="*/ 5168 w 10201"/>
                <a:gd name="connsiteY173" fmla="*/ 9214 h 10002"/>
                <a:gd name="connsiteX174" fmla="*/ 5387 w 10201"/>
                <a:gd name="connsiteY174" fmla="*/ 9234 h 10002"/>
                <a:gd name="connsiteX175" fmla="*/ 5741 w 10201"/>
                <a:gd name="connsiteY175" fmla="*/ 9195 h 10002"/>
                <a:gd name="connsiteX176" fmla="*/ 5783 w 10201"/>
                <a:gd name="connsiteY176" fmla="*/ 9102 h 10002"/>
                <a:gd name="connsiteX177" fmla="*/ 5731 w 10201"/>
                <a:gd name="connsiteY177" fmla="*/ 8989 h 10002"/>
                <a:gd name="connsiteX178" fmla="*/ 5533 w 10201"/>
                <a:gd name="connsiteY178" fmla="*/ 8933 h 10002"/>
                <a:gd name="connsiteX179" fmla="*/ 5210 w 10201"/>
                <a:gd name="connsiteY179" fmla="*/ 8745 h 10002"/>
                <a:gd name="connsiteX180" fmla="*/ 4961 w 10201"/>
                <a:gd name="connsiteY180" fmla="*/ 8595 h 10002"/>
                <a:gd name="connsiteX181" fmla="*/ 5085 w 10201"/>
                <a:gd name="connsiteY181" fmla="*/ 8481 h 10002"/>
                <a:gd name="connsiteX182" fmla="*/ 4741 w 10201"/>
                <a:gd name="connsiteY182" fmla="*/ 8275 h 10002"/>
                <a:gd name="connsiteX183" fmla="*/ 4554 w 10201"/>
                <a:gd name="connsiteY183" fmla="*/ 8087 h 10002"/>
                <a:gd name="connsiteX184" fmla="*/ 4356 w 10201"/>
                <a:gd name="connsiteY184" fmla="*/ 8031 h 10002"/>
                <a:gd name="connsiteX185" fmla="*/ 4085 w 10201"/>
                <a:gd name="connsiteY185" fmla="*/ 8013 h 10002"/>
                <a:gd name="connsiteX186" fmla="*/ 3919 w 10201"/>
                <a:gd name="connsiteY186" fmla="*/ 7843 h 10002"/>
                <a:gd name="connsiteX187" fmla="*/ 3741 w 10201"/>
                <a:gd name="connsiteY187" fmla="*/ 7806 h 10002"/>
                <a:gd name="connsiteX188" fmla="*/ 3669 w 10201"/>
                <a:gd name="connsiteY188" fmla="*/ 7598 h 10002"/>
                <a:gd name="connsiteX189" fmla="*/ 3492 w 10201"/>
                <a:gd name="connsiteY189" fmla="*/ 7637 h 10002"/>
                <a:gd name="connsiteX190" fmla="*/ 3440 w 10201"/>
                <a:gd name="connsiteY190" fmla="*/ 7674 h 10002"/>
                <a:gd name="connsiteX191" fmla="*/ 3367 w 10201"/>
                <a:gd name="connsiteY191" fmla="*/ 7674 h 10002"/>
                <a:gd name="connsiteX192" fmla="*/ 3367 w 10201"/>
                <a:gd name="connsiteY192" fmla="*/ 7637 h 10002"/>
                <a:gd name="connsiteX193" fmla="*/ 3398 w 10201"/>
                <a:gd name="connsiteY193" fmla="*/ 7543 h 10002"/>
                <a:gd name="connsiteX194" fmla="*/ 3241 w 10201"/>
                <a:gd name="connsiteY194" fmla="*/ 7505 h 10002"/>
                <a:gd name="connsiteX195" fmla="*/ 3189 w 10201"/>
                <a:gd name="connsiteY195" fmla="*/ 7411 h 10002"/>
                <a:gd name="connsiteX196" fmla="*/ 3085 w 10201"/>
                <a:gd name="connsiteY196" fmla="*/ 7468 h 10002"/>
                <a:gd name="connsiteX197" fmla="*/ 2846 w 10201"/>
                <a:gd name="connsiteY197" fmla="*/ 7449 h 10002"/>
                <a:gd name="connsiteX198" fmla="*/ 2722 w 10201"/>
                <a:gd name="connsiteY198" fmla="*/ 7486 h 10002"/>
                <a:gd name="connsiteX199" fmla="*/ 2669 w 10201"/>
                <a:gd name="connsiteY199" fmla="*/ 7598 h 10002"/>
                <a:gd name="connsiteX200" fmla="*/ 2471 w 10201"/>
                <a:gd name="connsiteY200" fmla="*/ 7637 h 10002"/>
                <a:gd name="connsiteX201" fmla="*/ 2419 w 10201"/>
                <a:gd name="connsiteY201" fmla="*/ 7712 h 10002"/>
                <a:gd name="connsiteX202" fmla="*/ 2137 w 10201"/>
                <a:gd name="connsiteY202" fmla="*/ 7693 h 10002"/>
                <a:gd name="connsiteX203" fmla="*/ 2023 w 10201"/>
                <a:gd name="connsiteY203" fmla="*/ 7561 h 10002"/>
                <a:gd name="connsiteX204" fmla="*/ 1867 w 10201"/>
                <a:gd name="connsiteY204" fmla="*/ 7524 h 10002"/>
                <a:gd name="connsiteX205" fmla="*/ 1919 w 10201"/>
                <a:gd name="connsiteY205" fmla="*/ 7505 h 10002"/>
                <a:gd name="connsiteX206" fmla="*/ 1919 w 10201"/>
                <a:gd name="connsiteY206" fmla="*/ 7486 h 10002"/>
                <a:gd name="connsiteX207" fmla="*/ 1867 w 10201"/>
                <a:gd name="connsiteY207" fmla="*/ 7486 h 10002"/>
                <a:gd name="connsiteX208" fmla="*/ 1753 w 10201"/>
                <a:gd name="connsiteY208" fmla="*/ 7505 h 10002"/>
                <a:gd name="connsiteX209" fmla="*/ 1544 w 10201"/>
                <a:gd name="connsiteY209" fmla="*/ 7429 h 10002"/>
                <a:gd name="connsiteX210" fmla="*/ 1544 w 10201"/>
                <a:gd name="connsiteY210" fmla="*/ 7486 h 10002"/>
                <a:gd name="connsiteX211" fmla="*/ 1492 w 10201"/>
                <a:gd name="connsiteY211" fmla="*/ 7468 h 10002"/>
                <a:gd name="connsiteX212" fmla="*/ 1492 w 10201"/>
                <a:gd name="connsiteY212" fmla="*/ 7411 h 10002"/>
                <a:gd name="connsiteX213" fmla="*/ 1398 w 10201"/>
                <a:gd name="connsiteY213" fmla="*/ 7468 h 10002"/>
                <a:gd name="connsiteX214" fmla="*/ 1378 w 10201"/>
                <a:gd name="connsiteY214" fmla="*/ 7411 h 10002"/>
                <a:gd name="connsiteX215" fmla="*/ 1013 w 10201"/>
                <a:gd name="connsiteY215" fmla="*/ 7429 h 10002"/>
                <a:gd name="connsiteX216" fmla="*/ 836 w 10201"/>
                <a:gd name="connsiteY216" fmla="*/ 7411 h 10002"/>
                <a:gd name="connsiteX217" fmla="*/ 795 w 10201"/>
                <a:gd name="connsiteY217" fmla="*/ 7336 h 10002"/>
                <a:gd name="connsiteX218" fmla="*/ 628 w 10201"/>
                <a:gd name="connsiteY218" fmla="*/ 7354 h 10002"/>
                <a:gd name="connsiteX219" fmla="*/ 597 w 10201"/>
                <a:gd name="connsiteY219" fmla="*/ 7299 h 10002"/>
                <a:gd name="connsiteX220" fmla="*/ 493 w 10201"/>
                <a:gd name="connsiteY220" fmla="*/ 7317 h 10002"/>
                <a:gd name="connsiteX221" fmla="*/ 471 w 10201"/>
                <a:gd name="connsiteY221" fmla="*/ 7242 h 10002"/>
                <a:gd name="connsiteX222" fmla="*/ 378 w 10201"/>
                <a:gd name="connsiteY222" fmla="*/ 7242 h 10002"/>
                <a:gd name="connsiteX223" fmla="*/ 243 w 10201"/>
                <a:gd name="connsiteY223" fmla="*/ 7167 h 10002"/>
                <a:gd name="connsiteX224" fmla="*/ 0 w 10201"/>
                <a:gd name="connsiteY224" fmla="*/ 7050 h 10002"/>
                <a:gd name="connsiteX225" fmla="*/ 357 w 10201"/>
                <a:gd name="connsiteY225" fmla="*/ 7054 h 10002"/>
                <a:gd name="connsiteX226" fmla="*/ 576 w 10201"/>
                <a:gd name="connsiteY226" fmla="*/ 7092 h 10002"/>
                <a:gd name="connsiteX227" fmla="*/ 940 w 10201"/>
                <a:gd name="connsiteY227" fmla="*/ 7167 h 10002"/>
                <a:gd name="connsiteX228" fmla="*/ 950 w 10201"/>
                <a:gd name="connsiteY228" fmla="*/ 7092 h 10002"/>
                <a:gd name="connsiteX229" fmla="*/ 888 w 10201"/>
                <a:gd name="connsiteY229" fmla="*/ 6998 h 10002"/>
                <a:gd name="connsiteX230" fmla="*/ 898 w 10201"/>
                <a:gd name="connsiteY230" fmla="*/ 6998 h 10002"/>
                <a:gd name="connsiteX231" fmla="*/ 898 w 10201"/>
                <a:gd name="connsiteY231" fmla="*/ 6979 h 10002"/>
                <a:gd name="connsiteX232" fmla="*/ 1002 w 10201"/>
                <a:gd name="connsiteY232" fmla="*/ 7016 h 10002"/>
                <a:gd name="connsiteX233" fmla="*/ 1002 w 10201"/>
                <a:gd name="connsiteY233" fmla="*/ 6941 h 10002"/>
                <a:gd name="connsiteX234" fmla="*/ 940 w 10201"/>
                <a:gd name="connsiteY234" fmla="*/ 6923 h 10002"/>
                <a:gd name="connsiteX235" fmla="*/ 940 w 10201"/>
                <a:gd name="connsiteY235" fmla="*/ 6847 h 10002"/>
                <a:gd name="connsiteX236" fmla="*/ 961 w 10201"/>
                <a:gd name="connsiteY236" fmla="*/ 6847 h 10002"/>
                <a:gd name="connsiteX237" fmla="*/ 1013 w 10201"/>
                <a:gd name="connsiteY237" fmla="*/ 6885 h 10002"/>
                <a:gd name="connsiteX238" fmla="*/ 1013 w 10201"/>
                <a:gd name="connsiteY238" fmla="*/ 6847 h 10002"/>
                <a:gd name="connsiteX239" fmla="*/ 1149 w 10201"/>
                <a:gd name="connsiteY239" fmla="*/ 6716 h 10002"/>
                <a:gd name="connsiteX240" fmla="*/ 1305 w 10201"/>
                <a:gd name="connsiteY240" fmla="*/ 6678 h 10002"/>
                <a:gd name="connsiteX241" fmla="*/ 1305 w 10201"/>
                <a:gd name="connsiteY241" fmla="*/ 6660 h 10002"/>
                <a:gd name="connsiteX242" fmla="*/ 1128 w 10201"/>
                <a:gd name="connsiteY242" fmla="*/ 6660 h 10002"/>
                <a:gd name="connsiteX243" fmla="*/ 1128 w 10201"/>
                <a:gd name="connsiteY243" fmla="*/ 6641 h 10002"/>
                <a:gd name="connsiteX244" fmla="*/ 1159 w 10201"/>
                <a:gd name="connsiteY244" fmla="*/ 6585 h 10002"/>
                <a:gd name="connsiteX245" fmla="*/ 1211 w 10201"/>
                <a:gd name="connsiteY245" fmla="*/ 6603 h 10002"/>
                <a:gd name="connsiteX246" fmla="*/ 1243 w 10201"/>
                <a:gd name="connsiteY246" fmla="*/ 6566 h 10002"/>
                <a:gd name="connsiteX247" fmla="*/ 1243 w 10201"/>
                <a:gd name="connsiteY247" fmla="*/ 6548 h 10002"/>
                <a:gd name="connsiteX248" fmla="*/ 1191 w 10201"/>
                <a:gd name="connsiteY248" fmla="*/ 6472 h 10002"/>
                <a:gd name="connsiteX249" fmla="*/ 1222 w 10201"/>
                <a:gd name="connsiteY249" fmla="*/ 6472 h 10002"/>
                <a:gd name="connsiteX250" fmla="*/ 1243 w 10201"/>
                <a:gd name="connsiteY250" fmla="*/ 6491 h 10002"/>
                <a:gd name="connsiteX251" fmla="*/ 1253 w 10201"/>
                <a:gd name="connsiteY251" fmla="*/ 6434 h 10002"/>
                <a:gd name="connsiteX252" fmla="*/ 1201 w 10201"/>
                <a:gd name="connsiteY252" fmla="*/ 6378 h 10002"/>
                <a:gd name="connsiteX253" fmla="*/ 1191 w 10201"/>
                <a:gd name="connsiteY253" fmla="*/ 6416 h 10002"/>
                <a:gd name="connsiteX254" fmla="*/ 1191 w 10201"/>
                <a:gd name="connsiteY254" fmla="*/ 6378 h 10002"/>
                <a:gd name="connsiteX255" fmla="*/ 1180 w 10201"/>
                <a:gd name="connsiteY255" fmla="*/ 6378 h 10002"/>
                <a:gd name="connsiteX256" fmla="*/ 1180 w 10201"/>
                <a:gd name="connsiteY256" fmla="*/ 6359 h 10002"/>
                <a:gd name="connsiteX257" fmla="*/ 1253 w 10201"/>
                <a:gd name="connsiteY257" fmla="*/ 6322 h 10002"/>
                <a:gd name="connsiteX258" fmla="*/ 1253 w 10201"/>
                <a:gd name="connsiteY258" fmla="*/ 6302 h 10002"/>
                <a:gd name="connsiteX259" fmla="*/ 1139 w 10201"/>
                <a:gd name="connsiteY259" fmla="*/ 6228 h 10002"/>
                <a:gd name="connsiteX260" fmla="*/ 1118 w 10201"/>
                <a:gd name="connsiteY260" fmla="*/ 6284 h 10002"/>
                <a:gd name="connsiteX261" fmla="*/ 1045 w 10201"/>
                <a:gd name="connsiteY261" fmla="*/ 6228 h 10002"/>
                <a:gd name="connsiteX262" fmla="*/ 1076 w 10201"/>
                <a:gd name="connsiteY262" fmla="*/ 6190 h 10002"/>
                <a:gd name="connsiteX263" fmla="*/ 1035 w 10201"/>
                <a:gd name="connsiteY263" fmla="*/ 6190 h 10002"/>
                <a:gd name="connsiteX264" fmla="*/ 909 w 10201"/>
                <a:gd name="connsiteY264" fmla="*/ 6247 h 10002"/>
                <a:gd name="connsiteX265" fmla="*/ 909 w 10201"/>
                <a:gd name="connsiteY265" fmla="*/ 6190 h 10002"/>
                <a:gd name="connsiteX266" fmla="*/ 961 w 10201"/>
                <a:gd name="connsiteY266" fmla="*/ 6040 h 10002"/>
                <a:gd name="connsiteX267" fmla="*/ 940 w 10201"/>
                <a:gd name="connsiteY267" fmla="*/ 6002 h 10002"/>
                <a:gd name="connsiteX268" fmla="*/ 961 w 10201"/>
                <a:gd name="connsiteY268" fmla="*/ 6002 h 10002"/>
                <a:gd name="connsiteX269" fmla="*/ 1055 w 10201"/>
                <a:gd name="connsiteY269" fmla="*/ 5964 h 10002"/>
                <a:gd name="connsiteX270" fmla="*/ 1087 w 10201"/>
                <a:gd name="connsiteY270" fmla="*/ 5909 h 10002"/>
                <a:gd name="connsiteX271" fmla="*/ 1066 w 10201"/>
                <a:gd name="connsiteY271" fmla="*/ 5852 h 10002"/>
                <a:gd name="connsiteX272" fmla="*/ 1139 w 10201"/>
                <a:gd name="connsiteY272" fmla="*/ 5833 h 10002"/>
                <a:gd name="connsiteX273" fmla="*/ 1139 w 10201"/>
                <a:gd name="connsiteY273" fmla="*/ 5909 h 10002"/>
                <a:gd name="connsiteX274" fmla="*/ 1263 w 10201"/>
                <a:gd name="connsiteY274" fmla="*/ 5909 h 10002"/>
                <a:gd name="connsiteX275" fmla="*/ 1388 w 10201"/>
                <a:gd name="connsiteY275" fmla="*/ 5683 h 10002"/>
                <a:gd name="connsiteX276" fmla="*/ 1586 w 10201"/>
                <a:gd name="connsiteY276" fmla="*/ 5740 h 10002"/>
                <a:gd name="connsiteX277" fmla="*/ 1586 w 10201"/>
                <a:gd name="connsiteY277" fmla="*/ 5758 h 10002"/>
                <a:gd name="connsiteX278" fmla="*/ 1575 w 10201"/>
                <a:gd name="connsiteY278" fmla="*/ 5814 h 10002"/>
                <a:gd name="connsiteX279" fmla="*/ 1554 w 10201"/>
                <a:gd name="connsiteY279" fmla="*/ 5852 h 10002"/>
                <a:gd name="connsiteX280" fmla="*/ 1440 w 10201"/>
                <a:gd name="connsiteY280" fmla="*/ 5889 h 10002"/>
                <a:gd name="connsiteX281" fmla="*/ 1430 w 10201"/>
                <a:gd name="connsiteY281" fmla="*/ 6040 h 10002"/>
                <a:gd name="connsiteX282" fmla="*/ 1450 w 10201"/>
                <a:gd name="connsiteY282" fmla="*/ 6058 h 10002"/>
                <a:gd name="connsiteX283" fmla="*/ 1680 w 10201"/>
                <a:gd name="connsiteY283" fmla="*/ 6265 h 10002"/>
                <a:gd name="connsiteX284" fmla="*/ 1711 w 10201"/>
                <a:gd name="connsiteY284" fmla="*/ 6265 h 10002"/>
                <a:gd name="connsiteX285" fmla="*/ 1784 w 10201"/>
                <a:gd name="connsiteY285" fmla="*/ 6792 h 10002"/>
                <a:gd name="connsiteX286" fmla="*/ 1982 w 10201"/>
                <a:gd name="connsiteY286" fmla="*/ 6585 h 10002"/>
                <a:gd name="connsiteX287" fmla="*/ 1982 w 10201"/>
                <a:gd name="connsiteY287" fmla="*/ 6528 h 10002"/>
                <a:gd name="connsiteX288" fmla="*/ 1909 w 10201"/>
                <a:gd name="connsiteY288" fmla="*/ 6528 h 10002"/>
                <a:gd name="connsiteX289" fmla="*/ 1878 w 10201"/>
                <a:gd name="connsiteY289" fmla="*/ 6453 h 10002"/>
                <a:gd name="connsiteX290" fmla="*/ 1878 w 10201"/>
                <a:gd name="connsiteY290" fmla="*/ 6416 h 10002"/>
                <a:gd name="connsiteX291" fmla="*/ 1888 w 10201"/>
                <a:gd name="connsiteY291" fmla="*/ 6416 h 10002"/>
                <a:gd name="connsiteX292" fmla="*/ 1888 w 10201"/>
                <a:gd name="connsiteY292" fmla="*/ 6397 h 10002"/>
                <a:gd name="connsiteX293" fmla="*/ 2023 w 10201"/>
                <a:gd name="connsiteY293" fmla="*/ 6322 h 10002"/>
                <a:gd name="connsiteX294" fmla="*/ 2002 w 10201"/>
                <a:gd name="connsiteY294" fmla="*/ 6302 h 10002"/>
                <a:gd name="connsiteX295" fmla="*/ 1867 w 10201"/>
                <a:gd name="connsiteY295" fmla="*/ 6265 h 10002"/>
                <a:gd name="connsiteX296" fmla="*/ 1867 w 10201"/>
                <a:gd name="connsiteY296" fmla="*/ 6209 h 10002"/>
                <a:gd name="connsiteX297" fmla="*/ 1815 w 10201"/>
                <a:gd name="connsiteY297" fmla="*/ 6190 h 10002"/>
                <a:gd name="connsiteX298" fmla="*/ 1815 w 10201"/>
                <a:gd name="connsiteY298" fmla="*/ 6190 h 10002"/>
                <a:gd name="connsiteX299" fmla="*/ 1836 w 10201"/>
                <a:gd name="connsiteY299" fmla="*/ 6133 h 10002"/>
                <a:gd name="connsiteX300" fmla="*/ 1753 w 10201"/>
                <a:gd name="connsiteY300" fmla="*/ 6040 h 10002"/>
                <a:gd name="connsiteX301" fmla="*/ 1534 w 10201"/>
                <a:gd name="connsiteY301" fmla="*/ 5984 h 10002"/>
                <a:gd name="connsiteX302" fmla="*/ 1701 w 10201"/>
                <a:gd name="connsiteY302" fmla="*/ 5964 h 10002"/>
                <a:gd name="connsiteX303" fmla="*/ 1722 w 10201"/>
                <a:gd name="connsiteY303" fmla="*/ 5871 h 10002"/>
                <a:gd name="connsiteX304" fmla="*/ 1659 w 10201"/>
                <a:gd name="connsiteY304" fmla="*/ 5740 h 10002"/>
                <a:gd name="connsiteX305" fmla="*/ 1680 w 10201"/>
                <a:gd name="connsiteY305" fmla="*/ 5740 h 10002"/>
                <a:gd name="connsiteX306" fmla="*/ 2023 w 10201"/>
                <a:gd name="connsiteY306" fmla="*/ 5777 h 10002"/>
                <a:gd name="connsiteX307" fmla="*/ 2117 w 10201"/>
                <a:gd name="connsiteY307" fmla="*/ 5665 h 10002"/>
                <a:gd name="connsiteX308" fmla="*/ 2190 w 10201"/>
                <a:gd name="connsiteY308" fmla="*/ 5645 h 10002"/>
                <a:gd name="connsiteX309" fmla="*/ 2117 w 10201"/>
                <a:gd name="connsiteY309" fmla="*/ 5608 h 10002"/>
                <a:gd name="connsiteX310" fmla="*/ 1815 w 10201"/>
                <a:gd name="connsiteY310" fmla="*/ 5720 h 10002"/>
                <a:gd name="connsiteX311" fmla="*/ 1784 w 10201"/>
                <a:gd name="connsiteY311" fmla="*/ 5665 h 10002"/>
                <a:gd name="connsiteX312" fmla="*/ 1805 w 10201"/>
                <a:gd name="connsiteY312" fmla="*/ 5608 h 10002"/>
                <a:gd name="connsiteX313" fmla="*/ 1774 w 10201"/>
                <a:gd name="connsiteY313" fmla="*/ 5514 h 10002"/>
                <a:gd name="connsiteX314" fmla="*/ 1701 w 10201"/>
                <a:gd name="connsiteY314" fmla="*/ 5533 h 10002"/>
                <a:gd name="connsiteX315" fmla="*/ 1458 w 10201"/>
                <a:gd name="connsiteY315" fmla="*/ 5302 h 10002"/>
                <a:gd name="connsiteX316" fmla="*/ 1742 w 10201"/>
                <a:gd name="connsiteY316" fmla="*/ 5288 h 10002"/>
                <a:gd name="connsiteX317" fmla="*/ 2085 w 10201"/>
                <a:gd name="connsiteY317" fmla="*/ 5288 h 10002"/>
                <a:gd name="connsiteX318" fmla="*/ 2190 w 10201"/>
                <a:gd name="connsiteY318" fmla="*/ 5119 h 10002"/>
                <a:gd name="connsiteX319" fmla="*/ 2190 w 10201"/>
                <a:gd name="connsiteY319" fmla="*/ 5063 h 10002"/>
                <a:gd name="connsiteX320" fmla="*/ 2253 w 10201"/>
                <a:gd name="connsiteY320" fmla="*/ 5044 h 10002"/>
                <a:gd name="connsiteX321" fmla="*/ 2284 w 10201"/>
                <a:gd name="connsiteY321" fmla="*/ 5176 h 10002"/>
                <a:gd name="connsiteX322" fmla="*/ 2722 w 10201"/>
                <a:gd name="connsiteY322" fmla="*/ 5195 h 10002"/>
                <a:gd name="connsiteX323" fmla="*/ 2700 w 10201"/>
                <a:gd name="connsiteY323" fmla="*/ 5288 h 10002"/>
                <a:gd name="connsiteX324" fmla="*/ 2732 w 10201"/>
                <a:gd name="connsiteY324" fmla="*/ 5288 h 10002"/>
                <a:gd name="connsiteX325" fmla="*/ 2784 w 10201"/>
                <a:gd name="connsiteY325" fmla="*/ 5251 h 10002"/>
                <a:gd name="connsiteX326" fmla="*/ 2784 w 10201"/>
                <a:gd name="connsiteY326" fmla="*/ 5270 h 10002"/>
                <a:gd name="connsiteX327" fmla="*/ 2763 w 10201"/>
                <a:gd name="connsiteY327" fmla="*/ 5288 h 10002"/>
                <a:gd name="connsiteX328" fmla="*/ 2826 w 10201"/>
                <a:gd name="connsiteY328" fmla="*/ 5288 h 10002"/>
                <a:gd name="connsiteX329" fmla="*/ 2929 w 10201"/>
                <a:gd name="connsiteY329" fmla="*/ 5288 h 10002"/>
                <a:gd name="connsiteX330" fmla="*/ 2929 w 10201"/>
                <a:gd name="connsiteY330" fmla="*/ 5364 h 10002"/>
                <a:gd name="connsiteX331" fmla="*/ 2950 w 10201"/>
                <a:gd name="connsiteY331" fmla="*/ 5364 h 10002"/>
                <a:gd name="connsiteX332" fmla="*/ 3023 w 10201"/>
                <a:gd name="connsiteY332" fmla="*/ 5288 h 10002"/>
                <a:gd name="connsiteX333" fmla="*/ 3023 w 10201"/>
                <a:gd name="connsiteY333" fmla="*/ 5213 h 10002"/>
                <a:gd name="connsiteX334" fmla="*/ 3085 w 10201"/>
                <a:gd name="connsiteY334" fmla="*/ 5213 h 10002"/>
                <a:gd name="connsiteX335" fmla="*/ 3117 w 10201"/>
                <a:gd name="connsiteY335" fmla="*/ 5270 h 10002"/>
                <a:gd name="connsiteX336" fmla="*/ 3117 w 10201"/>
                <a:gd name="connsiteY336" fmla="*/ 5401 h 10002"/>
                <a:gd name="connsiteX337" fmla="*/ 3231 w 10201"/>
                <a:gd name="connsiteY337" fmla="*/ 5401 h 10002"/>
                <a:gd name="connsiteX338" fmla="*/ 3241 w 10201"/>
                <a:gd name="connsiteY338" fmla="*/ 5307 h 10002"/>
                <a:gd name="connsiteX339" fmla="*/ 3241 w 10201"/>
                <a:gd name="connsiteY339" fmla="*/ 5288 h 10002"/>
                <a:gd name="connsiteX340" fmla="*/ 3241 w 10201"/>
                <a:gd name="connsiteY340" fmla="*/ 5288 h 10002"/>
                <a:gd name="connsiteX341" fmla="*/ 3346 w 10201"/>
                <a:gd name="connsiteY341" fmla="*/ 5307 h 10002"/>
                <a:gd name="connsiteX342" fmla="*/ 3367 w 10201"/>
                <a:gd name="connsiteY342" fmla="*/ 5213 h 10002"/>
                <a:gd name="connsiteX343" fmla="*/ 3471 w 10201"/>
                <a:gd name="connsiteY343" fmla="*/ 5251 h 10002"/>
                <a:gd name="connsiteX344" fmla="*/ 3471 w 10201"/>
                <a:gd name="connsiteY344" fmla="*/ 5195 h 10002"/>
                <a:gd name="connsiteX345" fmla="*/ 3648 w 10201"/>
                <a:gd name="connsiteY345" fmla="*/ 5270 h 10002"/>
                <a:gd name="connsiteX346" fmla="*/ 3648 w 10201"/>
                <a:gd name="connsiteY346" fmla="*/ 5195 h 10002"/>
                <a:gd name="connsiteX347" fmla="*/ 3689 w 10201"/>
                <a:gd name="connsiteY347" fmla="*/ 5195 h 10002"/>
                <a:gd name="connsiteX348" fmla="*/ 3689 w 10201"/>
                <a:gd name="connsiteY348" fmla="*/ 5270 h 10002"/>
                <a:gd name="connsiteX349" fmla="*/ 3710 w 10201"/>
                <a:gd name="connsiteY349" fmla="*/ 5270 h 10002"/>
                <a:gd name="connsiteX350" fmla="*/ 3710 w 10201"/>
                <a:gd name="connsiteY350" fmla="*/ 5251 h 10002"/>
                <a:gd name="connsiteX351" fmla="*/ 3721 w 10201"/>
                <a:gd name="connsiteY351" fmla="*/ 5119 h 10002"/>
                <a:gd name="connsiteX352" fmla="*/ 3731 w 10201"/>
                <a:gd name="connsiteY352" fmla="*/ 5119 h 10002"/>
                <a:gd name="connsiteX353" fmla="*/ 3741 w 10201"/>
                <a:gd name="connsiteY353" fmla="*/ 5195 h 10002"/>
                <a:gd name="connsiteX354" fmla="*/ 3825 w 10201"/>
                <a:gd name="connsiteY354" fmla="*/ 5119 h 10002"/>
                <a:gd name="connsiteX355" fmla="*/ 3825 w 10201"/>
                <a:gd name="connsiteY355" fmla="*/ 5157 h 10002"/>
                <a:gd name="connsiteX356" fmla="*/ 3898 w 10201"/>
                <a:gd name="connsiteY356" fmla="*/ 5119 h 10002"/>
                <a:gd name="connsiteX357" fmla="*/ 3898 w 10201"/>
                <a:gd name="connsiteY357" fmla="*/ 5101 h 10002"/>
                <a:gd name="connsiteX358" fmla="*/ 3877 w 10201"/>
                <a:gd name="connsiteY358" fmla="*/ 5063 h 10002"/>
                <a:gd name="connsiteX359" fmla="*/ 3909 w 10201"/>
                <a:gd name="connsiteY359" fmla="*/ 5063 h 10002"/>
                <a:gd name="connsiteX360" fmla="*/ 3950 w 10201"/>
                <a:gd name="connsiteY360" fmla="*/ 5101 h 10002"/>
                <a:gd name="connsiteX361" fmla="*/ 3950 w 10201"/>
                <a:gd name="connsiteY361" fmla="*/ 5063 h 10002"/>
                <a:gd name="connsiteX362" fmla="*/ 3929 w 10201"/>
                <a:gd name="connsiteY362" fmla="*/ 5007 h 10002"/>
                <a:gd name="connsiteX363" fmla="*/ 4033 w 10201"/>
                <a:gd name="connsiteY363" fmla="*/ 4951 h 10002"/>
                <a:gd name="connsiteX364" fmla="*/ 4033 w 10201"/>
                <a:gd name="connsiteY364" fmla="*/ 4932 h 10002"/>
                <a:gd name="connsiteX365" fmla="*/ 3857 w 10201"/>
                <a:gd name="connsiteY365" fmla="*/ 4912 h 10002"/>
                <a:gd name="connsiteX366" fmla="*/ 3867 w 10201"/>
                <a:gd name="connsiteY366" fmla="*/ 5026 h 10002"/>
                <a:gd name="connsiteX367" fmla="*/ 3857 w 10201"/>
                <a:gd name="connsiteY367" fmla="*/ 5026 h 10002"/>
                <a:gd name="connsiteX368" fmla="*/ 3658 w 10201"/>
                <a:gd name="connsiteY368" fmla="*/ 4912 h 10002"/>
                <a:gd name="connsiteX369" fmla="*/ 3658 w 10201"/>
                <a:gd name="connsiteY369" fmla="*/ 4932 h 10002"/>
                <a:gd name="connsiteX370" fmla="*/ 3669 w 10201"/>
                <a:gd name="connsiteY370" fmla="*/ 4932 h 10002"/>
                <a:gd name="connsiteX371" fmla="*/ 3648 w 10201"/>
                <a:gd name="connsiteY371" fmla="*/ 4951 h 10002"/>
                <a:gd name="connsiteX372" fmla="*/ 3596 w 10201"/>
                <a:gd name="connsiteY372" fmla="*/ 4875 h 10002"/>
                <a:gd name="connsiteX373" fmla="*/ 3585 w 10201"/>
                <a:gd name="connsiteY373" fmla="*/ 4837 h 10002"/>
                <a:gd name="connsiteX374" fmla="*/ 3700 w 10201"/>
                <a:gd name="connsiteY374" fmla="*/ 4819 h 10002"/>
                <a:gd name="connsiteX375" fmla="*/ 3700 w 10201"/>
                <a:gd name="connsiteY375" fmla="*/ 4668 h 10002"/>
                <a:gd name="connsiteX376" fmla="*/ 3679 w 10201"/>
                <a:gd name="connsiteY376" fmla="*/ 4668 h 10002"/>
                <a:gd name="connsiteX377" fmla="*/ 3554 w 10201"/>
                <a:gd name="connsiteY377" fmla="*/ 4800 h 10002"/>
                <a:gd name="connsiteX378" fmla="*/ 3533 w 10201"/>
                <a:gd name="connsiteY378" fmla="*/ 4782 h 10002"/>
                <a:gd name="connsiteX379" fmla="*/ 3533 w 10201"/>
                <a:gd name="connsiteY379" fmla="*/ 4706 h 10002"/>
                <a:gd name="connsiteX380" fmla="*/ 3523 w 10201"/>
                <a:gd name="connsiteY380" fmla="*/ 4650 h 10002"/>
                <a:gd name="connsiteX381" fmla="*/ 3450 w 10201"/>
                <a:gd name="connsiteY381" fmla="*/ 4650 h 10002"/>
                <a:gd name="connsiteX382" fmla="*/ 3440 w 10201"/>
                <a:gd name="connsiteY382" fmla="*/ 4593 h 10002"/>
                <a:gd name="connsiteX383" fmla="*/ 3450 w 10201"/>
                <a:gd name="connsiteY383" fmla="*/ 4593 h 10002"/>
                <a:gd name="connsiteX384" fmla="*/ 3450 w 10201"/>
                <a:gd name="connsiteY384" fmla="*/ 4574 h 10002"/>
                <a:gd name="connsiteX385" fmla="*/ 3627 w 10201"/>
                <a:gd name="connsiteY385" fmla="*/ 4481 h 10002"/>
                <a:gd name="connsiteX386" fmla="*/ 3565 w 10201"/>
                <a:gd name="connsiteY386" fmla="*/ 4481 h 10002"/>
                <a:gd name="connsiteX387" fmla="*/ 3544 w 10201"/>
                <a:gd name="connsiteY387" fmla="*/ 4481 h 10002"/>
                <a:gd name="connsiteX388" fmla="*/ 3533 w 10201"/>
                <a:gd name="connsiteY388" fmla="*/ 4481 h 10002"/>
                <a:gd name="connsiteX389" fmla="*/ 3533 w 10201"/>
                <a:gd name="connsiteY389" fmla="*/ 4462 h 10002"/>
                <a:gd name="connsiteX390" fmla="*/ 3637 w 10201"/>
                <a:gd name="connsiteY390" fmla="*/ 4387 h 10002"/>
                <a:gd name="connsiteX391" fmla="*/ 3637 w 10201"/>
                <a:gd name="connsiteY391" fmla="*/ 4387 h 10002"/>
                <a:gd name="connsiteX392" fmla="*/ 3606 w 10201"/>
                <a:gd name="connsiteY392" fmla="*/ 4387 h 10002"/>
                <a:gd name="connsiteX393" fmla="*/ 3585 w 10201"/>
                <a:gd name="connsiteY393" fmla="*/ 4405 h 10002"/>
                <a:gd name="connsiteX394" fmla="*/ 3575 w 10201"/>
                <a:gd name="connsiteY394" fmla="*/ 4368 h 10002"/>
                <a:gd name="connsiteX395" fmla="*/ 3409 w 10201"/>
                <a:gd name="connsiteY395" fmla="*/ 4312 h 10002"/>
                <a:gd name="connsiteX396" fmla="*/ 3357 w 10201"/>
                <a:gd name="connsiteY396" fmla="*/ 4199 h 10002"/>
                <a:gd name="connsiteX397" fmla="*/ 3315 w 10201"/>
                <a:gd name="connsiteY397" fmla="*/ 4255 h 10002"/>
                <a:gd name="connsiteX398" fmla="*/ 3231 w 10201"/>
                <a:gd name="connsiteY398" fmla="*/ 4218 h 10002"/>
                <a:gd name="connsiteX399" fmla="*/ 3085 w 10201"/>
                <a:gd name="connsiteY399" fmla="*/ 4199 h 10002"/>
                <a:gd name="connsiteX400" fmla="*/ 3033 w 10201"/>
                <a:gd name="connsiteY400" fmla="*/ 4237 h 10002"/>
                <a:gd name="connsiteX401" fmla="*/ 2981 w 10201"/>
                <a:gd name="connsiteY401" fmla="*/ 4180 h 10002"/>
                <a:gd name="connsiteX402" fmla="*/ 2909 w 10201"/>
                <a:gd name="connsiteY402" fmla="*/ 4237 h 10002"/>
                <a:gd name="connsiteX403" fmla="*/ 2878 w 10201"/>
                <a:gd name="connsiteY403" fmla="*/ 4180 h 10002"/>
                <a:gd name="connsiteX404" fmla="*/ 2794 w 10201"/>
                <a:gd name="connsiteY404" fmla="*/ 4330 h 10002"/>
                <a:gd name="connsiteX405" fmla="*/ 2596 w 10201"/>
                <a:gd name="connsiteY405" fmla="*/ 4255 h 10002"/>
                <a:gd name="connsiteX406" fmla="*/ 2596 w 10201"/>
                <a:gd name="connsiteY406" fmla="*/ 4218 h 10002"/>
                <a:gd name="connsiteX407" fmla="*/ 2617 w 10201"/>
                <a:gd name="connsiteY407" fmla="*/ 4180 h 10002"/>
                <a:gd name="connsiteX408" fmla="*/ 2544 w 10201"/>
                <a:gd name="connsiteY408" fmla="*/ 4180 h 10002"/>
                <a:gd name="connsiteX409" fmla="*/ 2346 w 10201"/>
                <a:gd name="connsiteY409" fmla="*/ 4275 h 10002"/>
                <a:gd name="connsiteX410" fmla="*/ 2346 w 10201"/>
                <a:gd name="connsiteY410" fmla="*/ 4255 h 10002"/>
                <a:gd name="connsiteX411" fmla="*/ 2367 w 10201"/>
                <a:gd name="connsiteY411" fmla="*/ 4218 h 10002"/>
                <a:gd name="connsiteX412" fmla="*/ 2253 w 10201"/>
                <a:gd name="connsiteY412" fmla="*/ 4218 h 10002"/>
                <a:gd name="connsiteX413" fmla="*/ 2170 w 10201"/>
                <a:gd name="connsiteY413" fmla="*/ 4143 h 10002"/>
                <a:gd name="connsiteX414" fmla="*/ 2044 w 10201"/>
                <a:gd name="connsiteY414" fmla="*/ 4124 h 10002"/>
                <a:gd name="connsiteX415" fmla="*/ 2065 w 10201"/>
                <a:gd name="connsiteY415" fmla="*/ 4124 h 10002"/>
                <a:gd name="connsiteX416" fmla="*/ 2096 w 10201"/>
                <a:gd name="connsiteY416" fmla="*/ 4086 h 10002"/>
                <a:gd name="connsiteX417" fmla="*/ 2085 w 10201"/>
                <a:gd name="connsiteY417" fmla="*/ 4049 h 10002"/>
                <a:gd name="connsiteX418" fmla="*/ 2002 w 10201"/>
                <a:gd name="connsiteY418" fmla="*/ 3992 h 10002"/>
                <a:gd name="connsiteX419" fmla="*/ 1909 w 10201"/>
                <a:gd name="connsiteY419" fmla="*/ 4030 h 10002"/>
                <a:gd name="connsiteX420" fmla="*/ 1479 w 10201"/>
                <a:gd name="connsiteY420" fmla="*/ 3976 h 10002"/>
                <a:gd name="connsiteX421" fmla="*/ 1680 w 10201"/>
                <a:gd name="connsiteY421" fmla="*/ 3823 h 10002"/>
                <a:gd name="connsiteX422" fmla="*/ 1690 w 10201"/>
                <a:gd name="connsiteY422" fmla="*/ 3805 h 10002"/>
                <a:gd name="connsiteX423" fmla="*/ 1826 w 10201"/>
                <a:gd name="connsiteY423" fmla="*/ 3767 h 10002"/>
                <a:gd name="connsiteX424" fmla="*/ 1826 w 10201"/>
                <a:gd name="connsiteY424" fmla="*/ 3805 h 10002"/>
                <a:gd name="connsiteX425" fmla="*/ 1940 w 10201"/>
                <a:gd name="connsiteY425" fmla="*/ 3880 h 10002"/>
                <a:gd name="connsiteX426" fmla="*/ 1950 w 10201"/>
                <a:gd name="connsiteY426" fmla="*/ 3842 h 10002"/>
                <a:gd name="connsiteX427" fmla="*/ 1961 w 10201"/>
                <a:gd name="connsiteY427" fmla="*/ 3880 h 10002"/>
                <a:gd name="connsiteX428" fmla="*/ 2117 w 10201"/>
                <a:gd name="connsiteY428" fmla="*/ 3748 h 10002"/>
                <a:gd name="connsiteX429" fmla="*/ 2201 w 10201"/>
                <a:gd name="connsiteY429" fmla="*/ 3823 h 10002"/>
                <a:gd name="connsiteX430" fmla="*/ 2378 w 10201"/>
                <a:gd name="connsiteY430" fmla="*/ 3786 h 10002"/>
                <a:gd name="connsiteX431" fmla="*/ 2544 w 10201"/>
                <a:gd name="connsiteY431" fmla="*/ 3805 h 10002"/>
                <a:gd name="connsiteX432" fmla="*/ 2544 w 10201"/>
                <a:gd name="connsiteY432" fmla="*/ 3730 h 10002"/>
                <a:gd name="connsiteX433" fmla="*/ 2658 w 10201"/>
                <a:gd name="connsiteY433" fmla="*/ 3730 h 10002"/>
                <a:gd name="connsiteX434" fmla="*/ 2689 w 10201"/>
                <a:gd name="connsiteY434" fmla="*/ 3673 h 10002"/>
                <a:gd name="connsiteX435" fmla="*/ 2689 w 10201"/>
                <a:gd name="connsiteY435" fmla="*/ 3598 h 10002"/>
                <a:gd name="connsiteX436" fmla="*/ 2658 w 10201"/>
                <a:gd name="connsiteY436" fmla="*/ 3598 h 10002"/>
                <a:gd name="connsiteX437" fmla="*/ 2658 w 10201"/>
                <a:gd name="connsiteY437" fmla="*/ 3561 h 10002"/>
                <a:gd name="connsiteX438" fmla="*/ 2648 w 10201"/>
                <a:gd name="connsiteY438" fmla="*/ 3504 h 10002"/>
                <a:gd name="connsiteX439" fmla="*/ 2044 w 10201"/>
                <a:gd name="connsiteY439" fmla="*/ 3504 h 10002"/>
                <a:gd name="connsiteX440" fmla="*/ 1482 w 10201"/>
                <a:gd name="connsiteY440" fmla="*/ 3485 h 10002"/>
                <a:gd name="connsiteX441" fmla="*/ 1898 w 10201"/>
                <a:gd name="connsiteY441" fmla="*/ 3410 h 10002"/>
                <a:gd name="connsiteX442" fmla="*/ 2149 w 10201"/>
                <a:gd name="connsiteY442" fmla="*/ 3429 h 10002"/>
                <a:gd name="connsiteX443" fmla="*/ 2159 w 10201"/>
                <a:gd name="connsiteY443" fmla="*/ 3316 h 10002"/>
                <a:gd name="connsiteX444" fmla="*/ 2201 w 10201"/>
                <a:gd name="connsiteY444" fmla="*/ 3298 h 10002"/>
                <a:gd name="connsiteX445" fmla="*/ 2232 w 10201"/>
                <a:gd name="connsiteY445" fmla="*/ 3354 h 10002"/>
                <a:gd name="connsiteX446" fmla="*/ 2263 w 10201"/>
                <a:gd name="connsiteY446" fmla="*/ 3278 h 10002"/>
                <a:gd name="connsiteX447" fmla="*/ 2263 w 10201"/>
                <a:gd name="connsiteY447" fmla="*/ 3316 h 10002"/>
                <a:gd name="connsiteX448" fmla="*/ 2242 w 10201"/>
                <a:gd name="connsiteY448" fmla="*/ 3354 h 10002"/>
                <a:gd name="connsiteX449" fmla="*/ 2502 w 10201"/>
                <a:gd name="connsiteY449" fmla="*/ 3298 h 10002"/>
                <a:gd name="connsiteX450" fmla="*/ 2513 w 10201"/>
                <a:gd name="connsiteY450" fmla="*/ 3241 h 10002"/>
                <a:gd name="connsiteX451" fmla="*/ 2502 w 10201"/>
                <a:gd name="connsiteY451" fmla="*/ 3223 h 10002"/>
                <a:gd name="connsiteX452" fmla="*/ 2137 w 10201"/>
                <a:gd name="connsiteY452" fmla="*/ 3241 h 10002"/>
                <a:gd name="connsiteX453" fmla="*/ 2127 w 10201"/>
                <a:gd name="connsiteY453" fmla="*/ 3185 h 10002"/>
                <a:gd name="connsiteX454" fmla="*/ 2137 w 10201"/>
                <a:gd name="connsiteY454" fmla="*/ 3166 h 10002"/>
                <a:gd name="connsiteX455" fmla="*/ 2294 w 10201"/>
                <a:gd name="connsiteY455" fmla="*/ 3128 h 10002"/>
                <a:gd name="connsiteX456" fmla="*/ 2263 w 10201"/>
                <a:gd name="connsiteY456" fmla="*/ 3109 h 10002"/>
                <a:gd name="connsiteX457" fmla="*/ 2294 w 10201"/>
                <a:gd name="connsiteY457" fmla="*/ 3091 h 10002"/>
                <a:gd name="connsiteX458" fmla="*/ 2284 w 10201"/>
                <a:gd name="connsiteY458" fmla="*/ 2997 h 10002"/>
                <a:gd name="connsiteX459" fmla="*/ 2232 w 10201"/>
                <a:gd name="connsiteY459" fmla="*/ 2903 h 10002"/>
                <a:gd name="connsiteX460" fmla="*/ 2253 w 10201"/>
                <a:gd name="connsiteY460" fmla="*/ 2865 h 10002"/>
                <a:gd name="connsiteX461" fmla="*/ 2242 w 10201"/>
                <a:gd name="connsiteY461" fmla="*/ 2790 h 10002"/>
                <a:gd name="connsiteX462" fmla="*/ 2294 w 10201"/>
                <a:gd name="connsiteY462" fmla="*/ 2715 h 10002"/>
                <a:gd name="connsiteX463" fmla="*/ 2294 w 10201"/>
                <a:gd name="connsiteY463" fmla="*/ 2771 h 10002"/>
                <a:gd name="connsiteX464" fmla="*/ 2471 w 10201"/>
                <a:gd name="connsiteY464" fmla="*/ 2809 h 10002"/>
                <a:gd name="connsiteX465" fmla="*/ 2482 w 10201"/>
                <a:gd name="connsiteY465" fmla="*/ 2903 h 10002"/>
                <a:gd name="connsiteX466" fmla="*/ 2627 w 10201"/>
                <a:gd name="connsiteY466" fmla="*/ 2884 h 10002"/>
                <a:gd name="connsiteX467" fmla="*/ 2679 w 10201"/>
                <a:gd name="connsiteY467" fmla="*/ 2715 h 10002"/>
                <a:gd name="connsiteX468" fmla="*/ 2523 w 10201"/>
                <a:gd name="connsiteY468" fmla="*/ 2659 h 10002"/>
                <a:gd name="connsiteX469" fmla="*/ 2523 w 10201"/>
                <a:gd name="connsiteY469" fmla="*/ 2602 h 10002"/>
                <a:gd name="connsiteX470" fmla="*/ 2596 w 10201"/>
                <a:gd name="connsiteY470" fmla="*/ 2584 h 10002"/>
                <a:gd name="connsiteX471" fmla="*/ 2596 w 10201"/>
                <a:gd name="connsiteY471" fmla="*/ 2565 h 10002"/>
                <a:gd name="connsiteX472" fmla="*/ 2461 w 10201"/>
                <a:gd name="connsiteY472" fmla="*/ 2452 h 10002"/>
                <a:gd name="connsiteX473" fmla="*/ 2440 w 10201"/>
                <a:gd name="connsiteY473" fmla="*/ 2527 h 10002"/>
                <a:gd name="connsiteX474" fmla="*/ 2440 w 10201"/>
                <a:gd name="connsiteY474" fmla="*/ 2509 h 10002"/>
                <a:gd name="connsiteX475" fmla="*/ 2315 w 10201"/>
                <a:gd name="connsiteY475" fmla="*/ 2358 h 10002"/>
                <a:gd name="connsiteX476" fmla="*/ 2242 w 10201"/>
                <a:gd name="connsiteY476" fmla="*/ 2377 h 10002"/>
                <a:gd name="connsiteX477" fmla="*/ 2242 w 10201"/>
                <a:gd name="connsiteY477" fmla="*/ 2321 h 10002"/>
                <a:gd name="connsiteX478" fmla="*/ 2222 w 10201"/>
                <a:gd name="connsiteY478" fmla="*/ 2283 h 10002"/>
                <a:gd name="connsiteX479" fmla="*/ 2044 w 10201"/>
                <a:gd name="connsiteY479" fmla="*/ 2246 h 10002"/>
                <a:gd name="connsiteX480" fmla="*/ 2034 w 10201"/>
                <a:gd name="connsiteY480" fmla="*/ 2189 h 10002"/>
                <a:gd name="connsiteX481" fmla="*/ 2044 w 10201"/>
                <a:gd name="connsiteY481" fmla="*/ 2171 h 10002"/>
                <a:gd name="connsiteX482" fmla="*/ 2242 w 10201"/>
                <a:gd name="connsiteY482" fmla="*/ 2171 h 10002"/>
                <a:gd name="connsiteX483" fmla="*/ 2305 w 10201"/>
                <a:gd name="connsiteY483" fmla="*/ 2133 h 10002"/>
                <a:gd name="connsiteX484" fmla="*/ 2450 w 10201"/>
                <a:gd name="connsiteY484" fmla="*/ 2171 h 10002"/>
                <a:gd name="connsiteX485" fmla="*/ 2523 w 10201"/>
                <a:gd name="connsiteY485" fmla="*/ 2077 h 10002"/>
                <a:gd name="connsiteX486" fmla="*/ 2774 w 10201"/>
                <a:gd name="connsiteY486" fmla="*/ 2020 h 10002"/>
                <a:gd name="connsiteX487" fmla="*/ 2961 w 10201"/>
                <a:gd name="connsiteY487" fmla="*/ 2133 h 10002"/>
                <a:gd name="connsiteX488" fmla="*/ 3274 w 10201"/>
                <a:gd name="connsiteY488" fmla="*/ 2057 h 10002"/>
                <a:gd name="connsiteX489" fmla="*/ 3274 w 10201"/>
                <a:gd name="connsiteY489" fmla="*/ 2039 h 10002"/>
                <a:gd name="connsiteX490" fmla="*/ 3263 w 10201"/>
                <a:gd name="connsiteY490" fmla="*/ 2002 h 10002"/>
                <a:gd name="connsiteX491" fmla="*/ 3377 w 10201"/>
                <a:gd name="connsiteY491" fmla="*/ 1964 h 10002"/>
                <a:gd name="connsiteX492" fmla="*/ 3357 w 10201"/>
                <a:gd name="connsiteY492" fmla="*/ 1907 h 10002"/>
                <a:gd name="connsiteX493" fmla="*/ 3419 w 10201"/>
                <a:gd name="connsiteY493" fmla="*/ 1907 h 10002"/>
                <a:gd name="connsiteX494" fmla="*/ 3461 w 10201"/>
                <a:gd name="connsiteY494" fmla="*/ 1926 h 10002"/>
                <a:gd name="connsiteX495" fmla="*/ 3492 w 10201"/>
                <a:gd name="connsiteY495" fmla="*/ 1870 h 10002"/>
                <a:gd name="connsiteX496" fmla="*/ 3492 w 10201"/>
                <a:gd name="connsiteY496" fmla="*/ 1851 h 10002"/>
                <a:gd name="connsiteX497" fmla="*/ 3419 w 10201"/>
                <a:gd name="connsiteY497" fmla="*/ 1738 h 10002"/>
                <a:gd name="connsiteX498" fmla="*/ 3429 w 10201"/>
                <a:gd name="connsiteY498" fmla="*/ 1663 h 10002"/>
                <a:gd name="connsiteX499" fmla="*/ 3274 w 10201"/>
                <a:gd name="connsiteY499" fmla="*/ 1589 h 10002"/>
                <a:gd name="connsiteX500" fmla="*/ 3274 w 10201"/>
                <a:gd name="connsiteY500" fmla="*/ 1513 h 10002"/>
                <a:gd name="connsiteX501" fmla="*/ 3241 w 10201"/>
                <a:gd name="connsiteY501" fmla="*/ 1475 h 10002"/>
                <a:gd name="connsiteX502" fmla="*/ 3210 w 10201"/>
                <a:gd name="connsiteY502" fmla="*/ 1513 h 10002"/>
                <a:gd name="connsiteX503" fmla="*/ 3200 w 10201"/>
                <a:gd name="connsiteY503" fmla="*/ 1438 h 10002"/>
                <a:gd name="connsiteX504" fmla="*/ 3085 w 10201"/>
                <a:gd name="connsiteY504" fmla="*/ 1494 h 10002"/>
                <a:gd name="connsiteX505" fmla="*/ 2971 w 10201"/>
                <a:gd name="connsiteY505" fmla="*/ 1419 h 10002"/>
                <a:gd name="connsiteX506" fmla="*/ 2940 w 10201"/>
                <a:gd name="connsiteY506" fmla="*/ 1475 h 10002"/>
                <a:gd name="connsiteX507" fmla="*/ 2909 w 10201"/>
                <a:gd name="connsiteY507" fmla="*/ 1400 h 10002"/>
                <a:gd name="connsiteX508" fmla="*/ 2815 w 10201"/>
                <a:gd name="connsiteY508" fmla="*/ 1438 h 10002"/>
                <a:gd name="connsiteX509" fmla="*/ 2815 w 10201"/>
                <a:gd name="connsiteY509" fmla="*/ 1381 h 10002"/>
                <a:gd name="connsiteX510" fmla="*/ 2742 w 10201"/>
                <a:gd name="connsiteY510" fmla="*/ 1288 h 10002"/>
                <a:gd name="connsiteX511" fmla="*/ 3013 w 10201"/>
                <a:gd name="connsiteY511" fmla="*/ 1062 h 10002"/>
                <a:gd name="connsiteX512" fmla="*/ 3106 w 10201"/>
                <a:gd name="connsiteY512" fmla="*/ 1119 h 10002"/>
                <a:gd name="connsiteX513" fmla="*/ 3241 w 10201"/>
                <a:gd name="connsiteY513" fmla="*/ 1062 h 10002"/>
                <a:gd name="connsiteX514" fmla="*/ 3241 w 10201"/>
                <a:gd name="connsiteY514" fmla="*/ 1119 h 10002"/>
                <a:gd name="connsiteX515" fmla="*/ 3513 w 10201"/>
                <a:gd name="connsiteY515" fmla="*/ 1119 h 10002"/>
                <a:gd name="connsiteX516" fmla="*/ 3513 w 10201"/>
                <a:gd name="connsiteY516" fmla="*/ 1044 h 10002"/>
                <a:gd name="connsiteX517" fmla="*/ 3658 w 10201"/>
                <a:gd name="connsiteY517" fmla="*/ 968 h 10002"/>
                <a:gd name="connsiteX518" fmla="*/ 3700 w 10201"/>
                <a:gd name="connsiteY518" fmla="*/ 875 h 10002"/>
                <a:gd name="connsiteX519" fmla="*/ 3929 w 10201"/>
                <a:gd name="connsiteY519" fmla="*/ 836 h 10002"/>
                <a:gd name="connsiteX520" fmla="*/ 3940 w 10201"/>
                <a:gd name="connsiteY520" fmla="*/ 781 h 10002"/>
                <a:gd name="connsiteX521" fmla="*/ 3971 w 10201"/>
                <a:gd name="connsiteY521" fmla="*/ 781 h 10002"/>
                <a:gd name="connsiteX522" fmla="*/ 4002 w 10201"/>
                <a:gd name="connsiteY522" fmla="*/ 836 h 10002"/>
                <a:gd name="connsiteX523" fmla="*/ 4065 w 10201"/>
                <a:gd name="connsiteY523" fmla="*/ 799 h 10002"/>
                <a:gd name="connsiteX524" fmla="*/ 4127 w 10201"/>
                <a:gd name="connsiteY524" fmla="*/ 836 h 10002"/>
                <a:gd name="connsiteX525" fmla="*/ 4772 w 10201"/>
                <a:gd name="connsiteY525" fmla="*/ 724 h 10002"/>
                <a:gd name="connsiteX526" fmla="*/ 4783 w 10201"/>
                <a:gd name="connsiteY526" fmla="*/ 781 h 10002"/>
                <a:gd name="connsiteX527" fmla="*/ 4908 w 10201"/>
                <a:gd name="connsiteY527" fmla="*/ 781 h 10002"/>
                <a:gd name="connsiteX528" fmla="*/ 4908 w 10201"/>
                <a:gd name="connsiteY528" fmla="*/ 724 h 10002"/>
                <a:gd name="connsiteX529" fmla="*/ 4992 w 10201"/>
                <a:gd name="connsiteY529" fmla="*/ 781 h 10002"/>
                <a:gd name="connsiteX530" fmla="*/ 5096 w 10201"/>
                <a:gd name="connsiteY530" fmla="*/ 743 h 10002"/>
                <a:gd name="connsiteX531" fmla="*/ 5158 w 10201"/>
                <a:gd name="connsiteY531" fmla="*/ 781 h 10002"/>
                <a:gd name="connsiteX532" fmla="*/ 5200 w 10201"/>
                <a:gd name="connsiteY532" fmla="*/ 706 h 10002"/>
                <a:gd name="connsiteX533" fmla="*/ 5283 w 10201"/>
                <a:gd name="connsiteY533" fmla="*/ 686 h 10002"/>
                <a:gd name="connsiteX534" fmla="*/ 5283 w 10201"/>
                <a:gd name="connsiteY534" fmla="*/ 743 h 10002"/>
                <a:gd name="connsiteX535" fmla="*/ 5492 w 10201"/>
                <a:gd name="connsiteY535" fmla="*/ 706 h 10002"/>
                <a:gd name="connsiteX536" fmla="*/ 5679 w 10201"/>
                <a:gd name="connsiteY536" fmla="*/ 781 h 10002"/>
                <a:gd name="connsiteX537" fmla="*/ 5824 w 10201"/>
                <a:gd name="connsiteY537" fmla="*/ 761 h 10002"/>
                <a:gd name="connsiteX538" fmla="*/ 6148 w 10201"/>
                <a:gd name="connsiteY538" fmla="*/ 686 h 10002"/>
                <a:gd name="connsiteX539" fmla="*/ 6345 w 10201"/>
                <a:gd name="connsiteY539" fmla="*/ 611 h 10002"/>
                <a:gd name="connsiteX540" fmla="*/ 6522 w 10201"/>
                <a:gd name="connsiteY540" fmla="*/ 649 h 10002"/>
                <a:gd name="connsiteX541" fmla="*/ 6574 w 10201"/>
                <a:gd name="connsiteY541" fmla="*/ 555 h 10002"/>
                <a:gd name="connsiteX542" fmla="*/ 6668 w 10201"/>
                <a:gd name="connsiteY542" fmla="*/ 574 h 10002"/>
                <a:gd name="connsiteX543" fmla="*/ 6741 w 10201"/>
                <a:gd name="connsiteY543" fmla="*/ 498 h 10002"/>
                <a:gd name="connsiteX544" fmla="*/ 6814 w 10201"/>
                <a:gd name="connsiteY544" fmla="*/ 555 h 10002"/>
                <a:gd name="connsiteX545" fmla="*/ 7105 w 10201"/>
                <a:gd name="connsiteY545" fmla="*/ 574 h 10002"/>
                <a:gd name="connsiteX546" fmla="*/ 7251 w 10201"/>
                <a:gd name="connsiteY546" fmla="*/ 574 h 10002"/>
                <a:gd name="connsiteX547" fmla="*/ 7262 w 10201"/>
                <a:gd name="connsiteY547" fmla="*/ 630 h 10002"/>
                <a:gd name="connsiteX548" fmla="*/ 7459 w 10201"/>
                <a:gd name="connsiteY548" fmla="*/ 592 h 10002"/>
                <a:gd name="connsiteX549" fmla="*/ 7470 w 10201"/>
                <a:gd name="connsiteY549" fmla="*/ 517 h 10002"/>
                <a:gd name="connsiteX550" fmla="*/ 7387 w 10201"/>
                <a:gd name="connsiteY550" fmla="*/ 498 h 10002"/>
                <a:gd name="connsiteX551" fmla="*/ 7428 w 10201"/>
                <a:gd name="connsiteY551" fmla="*/ 405 h 10002"/>
                <a:gd name="connsiteX552" fmla="*/ 7501 w 10201"/>
                <a:gd name="connsiteY552" fmla="*/ 348 h 10002"/>
                <a:gd name="connsiteX553" fmla="*/ 7470 w 10201"/>
                <a:gd name="connsiteY553" fmla="*/ 311 h 10002"/>
                <a:gd name="connsiteX554" fmla="*/ 7407 w 10201"/>
                <a:gd name="connsiteY554" fmla="*/ 348 h 10002"/>
                <a:gd name="connsiteX555" fmla="*/ 7376 w 10201"/>
                <a:gd name="connsiteY555" fmla="*/ 311 h 10002"/>
                <a:gd name="connsiteX556" fmla="*/ 7210 w 10201"/>
                <a:gd name="connsiteY556" fmla="*/ 367 h 10002"/>
                <a:gd name="connsiteX557" fmla="*/ 7210 w 10201"/>
                <a:gd name="connsiteY557" fmla="*/ 311 h 10002"/>
                <a:gd name="connsiteX558" fmla="*/ 7199 w 10201"/>
                <a:gd name="connsiteY558" fmla="*/ 311 h 10002"/>
                <a:gd name="connsiteX559" fmla="*/ 6543 w 10201"/>
                <a:gd name="connsiteY559" fmla="*/ 330 h 10002"/>
                <a:gd name="connsiteX560" fmla="*/ 6225 w 10201"/>
                <a:gd name="connsiteY560" fmla="*/ 273 h 10002"/>
                <a:gd name="connsiteX561" fmla="*/ 6637 w 10201"/>
                <a:gd name="connsiteY561" fmla="*/ 198 h 10002"/>
                <a:gd name="connsiteX562" fmla="*/ 6980 w 10201"/>
                <a:gd name="connsiteY562" fmla="*/ 161 h 10002"/>
                <a:gd name="connsiteX563" fmla="*/ 7433 w 10201"/>
                <a:gd name="connsiteY563" fmla="*/ 80 h 10002"/>
                <a:gd name="connsiteX564" fmla="*/ 7698 w 10201"/>
                <a:gd name="connsiteY564" fmla="*/ 10 h 10002"/>
                <a:gd name="connsiteX565" fmla="*/ 7949 w 10201"/>
                <a:gd name="connsiteY565" fmla="*/ 142 h 10002"/>
                <a:gd name="connsiteX566" fmla="*/ 8011 w 10201"/>
                <a:gd name="connsiteY566" fmla="*/ 48 h 10002"/>
                <a:gd name="connsiteX567" fmla="*/ 8136 w 10201"/>
                <a:gd name="connsiteY567" fmla="*/ 29 h 10002"/>
                <a:gd name="connsiteX568" fmla="*/ 8240 w 10201"/>
                <a:gd name="connsiteY568" fmla="*/ 142 h 10002"/>
                <a:gd name="connsiteX569" fmla="*/ 8262 w 10201"/>
                <a:gd name="connsiteY569" fmla="*/ 104 h 10002"/>
                <a:gd name="connsiteX570" fmla="*/ 8293 w 10201"/>
                <a:gd name="connsiteY570" fmla="*/ 254 h 10002"/>
                <a:gd name="connsiteX571" fmla="*/ 8262 w 10201"/>
                <a:gd name="connsiteY571" fmla="*/ 330 h 10002"/>
                <a:gd name="connsiteX572" fmla="*/ 8262 w 10201"/>
                <a:gd name="connsiteY572" fmla="*/ 423 h 10002"/>
                <a:gd name="connsiteX0" fmla="*/ 8262 w 10201"/>
                <a:gd name="connsiteY0" fmla="*/ 423 h 10002"/>
                <a:gd name="connsiteX1" fmla="*/ 8324 w 10201"/>
                <a:gd name="connsiteY1" fmla="*/ 442 h 10002"/>
                <a:gd name="connsiteX2" fmla="*/ 8335 w 10201"/>
                <a:gd name="connsiteY2" fmla="*/ 517 h 10002"/>
                <a:gd name="connsiteX3" fmla="*/ 8303 w 10201"/>
                <a:gd name="connsiteY3" fmla="*/ 592 h 10002"/>
                <a:gd name="connsiteX4" fmla="*/ 8345 w 10201"/>
                <a:gd name="connsiteY4" fmla="*/ 592 h 10002"/>
                <a:gd name="connsiteX5" fmla="*/ 8414 w 10201"/>
                <a:gd name="connsiteY5" fmla="*/ 543 h 10002"/>
                <a:gd name="connsiteX6" fmla="*/ 8291 w 10201"/>
                <a:gd name="connsiteY6" fmla="*/ 770 h 10002"/>
                <a:gd name="connsiteX7" fmla="*/ 8230 w 10201"/>
                <a:gd name="connsiteY7" fmla="*/ 930 h 10002"/>
                <a:gd name="connsiteX8" fmla="*/ 8324 w 10201"/>
                <a:gd name="connsiteY8" fmla="*/ 1005 h 10002"/>
                <a:gd name="connsiteX9" fmla="*/ 8345 w 10201"/>
                <a:gd name="connsiteY9" fmla="*/ 875 h 10002"/>
                <a:gd name="connsiteX10" fmla="*/ 8355 w 10201"/>
                <a:gd name="connsiteY10" fmla="*/ 875 h 10002"/>
                <a:gd name="connsiteX11" fmla="*/ 8355 w 10201"/>
                <a:gd name="connsiteY11" fmla="*/ 893 h 10002"/>
                <a:gd name="connsiteX12" fmla="*/ 8376 w 10201"/>
                <a:gd name="connsiteY12" fmla="*/ 1212 h 10002"/>
                <a:gd name="connsiteX13" fmla="*/ 8355 w 10201"/>
                <a:gd name="connsiteY13" fmla="*/ 1212 h 10002"/>
                <a:gd name="connsiteX14" fmla="*/ 8324 w 10201"/>
                <a:gd name="connsiteY14" fmla="*/ 1231 h 10002"/>
                <a:gd name="connsiteX15" fmla="*/ 8324 w 10201"/>
                <a:gd name="connsiteY15" fmla="*/ 1288 h 10002"/>
                <a:gd name="connsiteX16" fmla="*/ 8084 w 10201"/>
                <a:gd name="connsiteY16" fmla="*/ 1607 h 10002"/>
                <a:gd name="connsiteX17" fmla="*/ 8126 w 10201"/>
                <a:gd name="connsiteY17" fmla="*/ 1607 h 10002"/>
                <a:gd name="connsiteX18" fmla="*/ 8293 w 10201"/>
                <a:gd name="connsiteY18" fmla="*/ 1589 h 10002"/>
                <a:gd name="connsiteX19" fmla="*/ 8293 w 10201"/>
                <a:gd name="connsiteY19" fmla="*/ 1682 h 10002"/>
                <a:gd name="connsiteX20" fmla="*/ 8366 w 10201"/>
                <a:gd name="connsiteY20" fmla="*/ 1776 h 10002"/>
                <a:gd name="connsiteX21" fmla="*/ 8584 w 10201"/>
                <a:gd name="connsiteY21" fmla="*/ 1682 h 10002"/>
                <a:gd name="connsiteX22" fmla="*/ 8636 w 10201"/>
                <a:gd name="connsiteY22" fmla="*/ 1569 h 10002"/>
                <a:gd name="connsiteX23" fmla="*/ 8698 w 10201"/>
                <a:gd name="connsiteY23" fmla="*/ 1589 h 10002"/>
                <a:gd name="connsiteX24" fmla="*/ 8709 w 10201"/>
                <a:gd name="connsiteY24" fmla="*/ 1532 h 10002"/>
                <a:gd name="connsiteX25" fmla="*/ 8855 w 10201"/>
                <a:gd name="connsiteY25" fmla="*/ 1607 h 10002"/>
                <a:gd name="connsiteX26" fmla="*/ 8802 w 10201"/>
                <a:gd name="connsiteY26" fmla="*/ 1982 h 10002"/>
                <a:gd name="connsiteX27" fmla="*/ 8740 w 10201"/>
                <a:gd name="connsiteY27" fmla="*/ 2077 h 10002"/>
                <a:gd name="connsiteX28" fmla="*/ 8740 w 10201"/>
                <a:gd name="connsiteY28" fmla="*/ 2133 h 10002"/>
                <a:gd name="connsiteX29" fmla="*/ 9032 w 10201"/>
                <a:gd name="connsiteY29" fmla="*/ 2208 h 10002"/>
                <a:gd name="connsiteX30" fmla="*/ 9011 w 10201"/>
                <a:gd name="connsiteY30" fmla="*/ 2771 h 10002"/>
                <a:gd name="connsiteX31" fmla="*/ 9011 w 10201"/>
                <a:gd name="connsiteY31" fmla="*/ 2940 h 10002"/>
                <a:gd name="connsiteX32" fmla="*/ 8980 w 10201"/>
                <a:gd name="connsiteY32" fmla="*/ 2959 h 10002"/>
                <a:gd name="connsiteX33" fmla="*/ 8990 w 10201"/>
                <a:gd name="connsiteY33" fmla="*/ 2997 h 10002"/>
                <a:gd name="connsiteX34" fmla="*/ 8970 w 10201"/>
                <a:gd name="connsiteY34" fmla="*/ 3034 h 10002"/>
                <a:gd name="connsiteX35" fmla="*/ 9157 w 10201"/>
                <a:gd name="connsiteY35" fmla="*/ 3016 h 10002"/>
                <a:gd name="connsiteX36" fmla="*/ 9250 w 10201"/>
                <a:gd name="connsiteY36" fmla="*/ 3166 h 10002"/>
                <a:gd name="connsiteX37" fmla="*/ 9386 w 10201"/>
                <a:gd name="connsiteY37" fmla="*/ 3147 h 10002"/>
                <a:gd name="connsiteX38" fmla="*/ 9386 w 10201"/>
                <a:gd name="connsiteY38" fmla="*/ 3166 h 10002"/>
                <a:gd name="connsiteX39" fmla="*/ 9397 w 10201"/>
                <a:gd name="connsiteY39" fmla="*/ 3166 h 10002"/>
                <a:gd name="connsiteX40" fmla="*/ 9407 w 10201"/>
                <a:gd name="connsiteY40" fmla="*/ 3316 h 10002"/>
                <a:gd name="connsiteX41" fmla="*/ 9438 w 10201"/>
                <a:gd name="connsiteY41" fmla="*/ 3298 h 10002"/>
                <a:gd name="connsiteX42" fmla="*/ 9490 w 10201"/>
                <a:gd name="connsiteY42" fmla="*/ 3072 h 10002"/>
                <a:gd name="connsiteX43" fmla="*/ 9542 w 10201"/>
                <a:gd name="connsiteY43" fmla="*/ 3128 h 10002"/>
                <a:gd name="connsiteX44" fmla="*/ 9563 w 10201"/>
                <a:gd name="connsiteY44" fmla="*/ 2927 h 10002"/>
                <a:gd name="connsiteX45" fmla="*/ 9594 w 10201"/>
                <a:gd name="connsiteY45" fmla="*/ 3054 h 10002"/>
                <a:gd name="connsiteX46" fmla="*/ 9625 w 10201"/>
                <a:gd name="connsiteY46" fmla="*/ 3128 h 10002"/>
                <a:gd name="connsiteX47" fmla="*/ 9686 w 10201"/>
                <a:gd name="connsiteY47" fmla="*/ 3220 h 10002"/>
                <a:gd name="connsiteX48" fmla="*/ 9688 w 10201"/>
                <a:gd name="connsiteY48" fmla="*/ 3316 h 10002"/>
                <a:gd name="connsiteX49" fmla="*/ 9688 w 10201"/>
                <a:gd name="connsiteY49" fmla="*/ 3429 h 10002"/>
                <a:gd name="connsiteX50" fmla="*/ 9812 w 10201"/>
                <a:gd name="connsiteY50" fmla="*/ 3527 h 10002"/>
                <a:gd name="connsiteX51" fmla="*/ 9698 w 10201"/>
                <a:gd name="connsiteY51" fmla="*/ 3598 h 10002"/>
                <a:gd name="connsiteX52" fmla="*/ 9709 w 10201"/>
                <a:gd name="connsiteY52" fmla="*/ 3598 h 10002"/>
                <a:gd name="connsiteX53" fmla="*/ 9740 w 10201"/>
                <a:gd name="connsiteY53" fmla="*/ 3579 h 10002"/>
                <a:gd name="connsiteX54" fmla="*/ 9740 w 10201"/>
                <a:gd name="connsiteY54" fmla="*/ 3691 h 10002"/>
                <a:gd name="connsiteX55" fmla="*/ 9709 w 10201"/>
                <a:gd name="connsiteY55" fmla="*/ 3730 h 10002"/>
                <a:gd name="connsiteX56" fmla="*/ 9688 w 10201"/>
                <a:gd name="connsiteY56" fmla="*/ 3691 h 10002"/>
                <a:gd name="connsiteX57" fmla="*/ 9677 w 10201"/>
                <a:gd name="connsiteY57" fmla="*/ 3748 h 10002"/>
                <a:gd name="connsiteX58" fmla="*/ 9646 w 10201"/>
                <a:gd name="connsiteY58" fmla="*/ 3730 h 10002"/>
                <a:gd name="connsiteX59" fmla="*/ 9553 w 10201"/>
                <a:gd name="connsiteY59" fmla="*/ 3955 h 10002"/>
                <a:gd name="connsiteX60" fmla="*/ 9574 w 10201"/>
                <a:gd name="connsiteY60" fmla="*/ 4349 h 10002"/>
                <a:gd name="connsiteX61" fmla="*/ 9438 w 10201"/>
                <a:gd name="connsiteY61" fmla="*/ 4312 h 10002"/>
                <a:gd name="connsiteX62" fmla="*/ 9397 w 10201"/>
                <a:gd name="connsiteY62" fmla="*/ 4387 h 10002"/>
                <a:gd name="connsiteX63" fmla="*/ 9459 w 10201"/>
                <a:gd name="connsiteY63" fmla="*/ 4574 h 10002"/>
                <a:gd name="connsiteX64" fmla="*/ 9522 w 10201"/>
                <a:gd name="connsiteY64" fmla="*/ 4574 h 10002"/>
                <a:gd name="connsiteX65" fmla="*/ 9522 w 10201"/>
                <a:gd name="connsiteY65" fmla="*/ 4593 h 10002"/>
                <a:gd name="connsiteX66" fmla="*/ 9407 w 10201"/>
                <a:gd name="connsiteY66" fmla="*/ 4688 h 10002"/>
                <a:gd name="connsiteX67" fmla="*/ 9397 w 10201"/>
                <a:gd name="connsiteY67" fmla="*/ 4743 h 10002"/>
                <a:gd name="connsiteX68" fmla="*/ 9532 w 10201"/>
                <a:gd name="connsiteY68" fmla="*/ 4912 h 10002"/>
                <a:gd name="connsiteX69" fmla="*/ 9553 w 10201"/>
                <a:gd name="connsiteY69" fmla="*/ 5007 h 10002"/>
                <a:gd name="connsiteX70" fmla="*/ 9688 w 10201"/>
                <a:gd name="connsiteY70" fmla="*/ 5138 h 10002"/>
                <a:gd name="connsiteX71" fmla="*/ 9657 w 10201"/>
                <a:gd name="connsiteY71" fmla="*/ 5496 h 10002"/>
                <a:gd name="connsiteX72" fmla="*/ 9771 w 10201"/>
                <a:gd name="connsiteY72" fmla="*/ 5439 h 10002"/>
                <a:gd name="connsiteX73" fmla="*/ 9771 w 10201"/>
                <a:gd name="connsiteY73" fmla="*/ 5382 h 10002"/>
                <a:gd name="connsiteX74" fmla="*/ 9750 w 10201"/>
                <a:gd name="connsiteY74" fmla="*/ 5326 h 10002"/>
                <a:gd name="connsiteX75" fmla="*/ 9781 w 10201"/>
                <a:gd name="connsiteY75" fmla="*/ 5326 h 10002"/>
                <a:gd name="connsiteX76" fmla="*/ 9865 w 10201"/>
                <a:gd name="connsiteY76" fmla="*/ 5401 h 10002"/>
                <a:gd name="connsiteX77" fmla="*/ 9865 w 10201"/>
                <a:gd name="connsiteY77" fmla="*/ 5476 h 10002"/>
                <a:gd name="connsiteX78" fmla="*/ 10188 w 10201"/>
                <a:gd name="connsiteY78" fmla="*/ 5795 h 10002"/>
                <a:gd name="connsiteX79" fmla="*/ 10177 w 10201"/>
                <a:gd name="connsiteY79" fmla="*/ 6153 h 10002"/>
                <a:gd name="connsiteX80" fmla="*/ 10125 w 10201"/>
                <a:gd name="connsiteY80" fmla="*/ 6058 h 10002"/>
                <a:gd name="connsiteX81" fmla="*/ 9949 w 10201"/>
                <a:gd name="connsiteY81" fmla="*/ 6096 h 10002"/>
                <a:gd name="connsiteX82" fmla="*/ 9563 w 10201"/>
                <a:gd name="connsiteY82" fmla="*/ 6190 h 10002"/>
                <a:gd name="connsiteX83" fmla="*/ 9532 w 10201"/>
                <a:gd name="connsiteY83" fmla="*/ 6528 h 10002"/>
                <a:gd name="connsiteX84" fmla="*/ 9490 w 10201"/>
                <a:gd name="connsiteY84" fmla="*/ 6566 h 10002"/>
                <a:gd name="connsiteX85" fmla="*/ 9490 w 10201"/>
                <a:gd name="connsiteY85" fmla="*/ 6979 h 10002"/>
                <a:gd name="connsiteX86" fmla="*/ 9594 w 10201"/>
                <a:gd name="connsiteY86" fmla="*/ 7016 h 10002"/>
                <a:gd name="connsiteX87" fmla="*/ 9584 w 10201"/>
                <a:gd name="connsiteY87" fmla="*/ 7054 h 10002"/>
                <a:gd name="connsiteX88" fmla="*/ 9438 w 10201"/>
                <a:gd name="connsiteY88" fmla="*/ 7411 h 10002"/>
                <a:gd name="connsiteX89" fmla="*/ 9428 w 10201"/>
                <a:gd name="connsiteY89" fmla="*/ 7674 h 10002"/>
                <a:gd name="connsiteX90" fmla="*/ 9459 w 10201"/>
                <a:gd name="connsiteY90" fmla="*/ 7862 h 10002"/>
                <a:gd name="connsiteX91" fmla="*/ 9407 w 10201"/>
                <a:gd name="connsiteY91" fmla="*/ 7918 h 10002"/>
                <a:gd name="connsiteX92" fmla="*/ 9302 w 10201"/>
                <a:gd name="connsiteY92" fmla="*/ 7730 h 10002"/>
                <a:gd name="connsiteX93" fmla="*/ 9126 w 10201"/>
                <a:gd name="connsiteY93" fmla="*/ 7580 h 10002"/>
                <a:gd name="connsiteX94" fmla="*/ 9126 w 10201"/>
                <a:gd name="connsiteY94" fmla="*/ 7543 h 10002"/>
                <a:gd name="connsiteX95" fmla="*/ 9167 w 10201"/>
                <a:gd name="connsiteY95" fmla="*/ 7543 h 10002"/>
                <a:gd name="connsiteX96" fmla="*/ 9167 w 10201"/>
                <a:gd name="connsiteY96" fmla="*/ 7524 h 10002"/>
                <a:gd name="connsiteX97" fmla="*/ 9146 w 10201"/>
                <a:gd name="connsiteY97" fmla="*/ 7524 h 10002"/>
                <a:gd name="connsiteX98" fmla="*/ 9084 w 10201"/>
                <a:gd name="connsiteY98" fmla="*/ 7543 h 10002"/>
                <a:gd name="connsiteX99" fmla="*/ 9105 w 10201"/>
                <a:gd name="connsiteY99" fmla="*/ 7618 h 10002"/>
                <a:gd name="connsiteX100" fmla="*/ 9063 w 10201"/>
                <a:gd name="connsiteY100" fmla="*/ 7637 h 10002"/>
                <a:gd name="connsiteX101" fmla="*/ 9167 w 10201"/>
                <a:gd name="connsiteY101" fmla="*/ 7918 h 10002"/>
                <a:gd name="connsiteX102" fmla="*/ 9167 w 10201"/>
                <a:gd name="connsiteY102" fmla="*/ 8125 h 10002"/>
                <a:gd name="connsiteX103" fmla="*/ 9105 w 10201"/>
                <a:gd name="connsiteY103" fmla="*/ 8237 h 10002"/>
                <a:gd name="connsiteX104" fmla="*/ 8928 w 10201"/>
                <a:gd name="connsiteY104" fmla="*/ 8219 h 10002"/>
                <a:gd name="connsiteX105" fmla="*/ 8866 w 10201"/>
                <a:gd name="connsiteY105" fmla="*/ 8125 h 10002"/>
                <a:gd name="connsiteX106" fmla="*/ 8802 w 10201"/>
                <a:gd name="connsiteY106" fmla="*/ 8182 h 10002"/>
                <a:gd name="connsiteX107" fmla="*/ 8845 w 10201"/>
                <a:gd name="connsiteY107" fmla="*/ 8575 h 10002"/>
                <a:gd name="connsiteX108" fmla="*/ 8814 w 10201"/>
                <a:gd name="connsiteY108" fmla="*/ 8650 h 10002"/>
                <a:gd name="connsiteX109" fmla="*/ 8615 w 10201"/>
                <a:gd name="connsiteY109" fmla="*/ 8670 h 10002"/>
                <a:gd name="connsiteX110" fmla="*/ 8470 w 10201"/>
                <a:gd name="connsiteY110" fmla="*/ 8237 h 10002"/>
                <a:gd name="connsiteX111" fmla="*/ 8459 w 10201"/>
                <a:gd name="connsiteY111" fmla="*/ 7993 h 10002"/>
                <a:gd name="connsiteX112" fmla="*/ 8418 w 10201"/>
                <a:gd name="connsiteY112" fmla="*/ 7993 h 10002"/>
                <a:gd name="connsiteX113" fmla="*/ 8240 w 10201"/>
                <a:gd name="connsiteY113" fmla="*/ 7993 h 10002"/>
                <a:gd name="connsiteX114" fmla="*/ 8136 w 10201"/>
                <a:gd name="connsiteY114" fmla="*/ 7768 h 10002"/>
                <a:gd name="connsiteX115" fmla="*/ 8042 w 10201"/>
                <a:gd name="connsiteY115" fmla="*/ 7712 h 10002"/>
                <a:gd name="connsiteX116" fmla="*/ 7980 w 10201"/>
                <a:gd name="connsiteY116" fmla="*/ 7787 h 10002"/>
                <a:gd name="connsiteX117" fmla="*/ 7990 w 10201"/>
                <a:gd name="connsiteY117" fmla="*/ 8106 h 10002"/>
                <a:gd name="connsiteX118" fmla="*/ 7949 w 10201"/>
                <a:gd name="connsiteY118" fmla="*/ 8406 h 10002"/>
                <a:gd name="connsiteX119" fmla="*/ 7887 w 10201"/>
                <a:gd name="connsiteY119" fmla="*/ 8426 h 10002"/>
                <a:gd name="connsiteX120" fmla="*/ 7845 w 10201"/>
                <a:gd name="connsiteY120" fmla="*/ 8538 h 10002"/>
                <a:gd name="connsiteX121" fmla="*/ 7835 w 10201"/>
                <a:gd name="connsiteY121" fmla="*/ 8538 h 10002"/>
                <a:gd name="connsiteX122" fmla="*/ 7835 w 10201"/>
                <a:gd name="connsiteY122" fmla="*/ 8481 h 10002"/>
                <a:gd name="connsiteX123" fmla="*/ 7855 w 10201"/>
                <a:gd name="connsiteY123" fmla="*/ 8426 h 10002"/>
                <a:gd name="connsiteX124" fmla="*/ 7678 w 10201"/>
                <a:gd name="connsiteY124" fmla="*/ 8182 h 10002"/>
                <a:gd name="connsiteX125" fmla="*/ 7563 w 10201"/>
                <a:gd name="connsiteY125" fmla="*/ 8087 h 10002"/>
                <a:gd name="connsiteX126" fmla="*/ 7501 w 10201"/>
                <a:gd name="connsiteY126" fmla="*/ 8144 h 10002"/>
                <a:gd name="connsiteX127" fmla="*/ 7470 w 10201"/>
                <a:gd name="connsiteY127" fmla="*/ 8087 h 10002"/>
                <a:gd name="connsiteX128" fmla="*/ 7439 w 10201"/>
                <a:gd name="connsiteY128" fmla="*/ 8219 h 10002"/>
                <a:gd name="connsiteX129" fmla="*/ 7574 w 10201"/>
                <a:gd name="connsiteY129" fmla="*/ 8595 h 10002"/>
                <a:gd name="connsiteX130" fmla="*/ 7418 w 10201"/>
                <a:gd name="connsiteY130" fmla="*/ 8782 h 10002"/>
                <a:gd name="connsiteX131" fmla="*/ 7251 w 10201"/>
                <a:gd name="connsiteY131" fmla="*/ 8707 h 10002"/>
                <a:gd name="connsiteX132" fmla="*/ 7189 w 10201"/>
                <a:gd name="connsiteY132" fmla="*/ 8858 h 10002"/>
                <a:gd name="connsiteX133" fmla="*/ 7115 w 10201"/>
                <a:gd name="connsiteY133" fmla="*/ 8914 h 10002"/>
                <a:gd name="connsiteX134" fmla="*/ 7115 w 10201"/>
                <a:gd name="connsiteY134" fmla="*/ 8839 h 10002"/>
                <a:gd name="connsiteX135" fmla="*/ 6991 w 10201"/>
                <a:gd name="connsiteY135" fmla="*/ 8801 h 10002"/>
                <a:gd name="connsiteX136" fmla="*/ 6907 w 10201"/>
                <a:gd name="connsiteY136" fmla="*/ 8895 h 10002"/>
                <a:gd name="connsiteX137" fmla="*/ 6814 w 10201"/>
                <a:gd name="connsiteY137" fmla="*/ 8914 h 10002"/>
                <a:gd name="connsiteX138" fmla="*/ 6814 w 10201"/>
                <a:gd name="connsiteY138" fmla="*/ 8970 h 10002"/>
                <a:gd name="connsiteX139" fmla="*/ 6751 w 10201"/>
                <a:gd name="connsiteY139" fmla="*/ 8989 h 10002"/>
                <a:gd name="connsiteX140" fmla="*/ 6772 w 10201"/>
                <a:gd name="connsiteY140" fmla="*/ 9026 h 10002"/>
                <a:gd name="connsiteX141" fmla="*/ 6939 w 10201"/>
                <a:gd name="connsiteY141" fmla="*/ 9008 h 10002"/>
                <a:gd name="connsiteX142" fmla="*/ 6939 w 10201"/>
                <a:gd name="connsiteY142" fmla="*/ 8989 h 10002"/>
                <a:gd name="connsiteX143" fmla="*/ 6918 w 10201"/>
                <a:gd name="connsiteY143" fmla="*/ 8951 h 10002"/>
                <a:gd name="connsiteX144" fmla="*/ 6939 w 10201"/>
                <a:gd name="connsiteY144" fmla="*/ 8951 h 10002"/>
                <a:gd name="connsiteX145" fmla="*/ 6991 w 10201"/>
                <a:gd name="connsiteY145" fmla="*/ 8933 h 10002"/>
                <a:gd name="connsiteX146" fmla="*/ 7032 w 10201"/>
                <a:gd name="connsiteY146" fmla="*/ 9064 h 10002"/>
                <a:gd name="connsiteX147" fmla="*/ 7303 w 10201"/>
                <a:gd name="connsiteY147" fmla="*/ 9139 h 10002"/>
                <a:gd name="connsiteX148" fmla="*/ 7303 w 10201"/>
                <a:gd name="connsiteY148" fmla="*/ 9195 h 10002"/>
                <a:gd name="connsiteX149" fmla="*/ 7220 w 10201"/>
                <a:gd name="connsiteY149" fmla="*/ 9590 h 10002"/>
                <a:gd name="connsiteX150" fmla="*/ 7199 w 10201"/>
                <a:gd name="connsiteY150" fmla="*/ 9590 h 10002"/>
                <a:gd name="connsiteX151" fmla="*/ 7179 w 10201"/>
                <a:gd name="connsiteY151" fmla="*/ 9533 h 10002"/>
                <a:gd name="connsiteX152" fmla="*/ 6949 w 10201"/>
                <a:gd name="connsiteY152" fmla="*/ 9496 h 10002"/>
                <a:gd name="connsiteX153" fmla="*/ 6876 w 10201"/>
                <a:gd name="connsiteY153" fmla="*/ 9496 h 10002"/>
                <a:gd name="connsiteX154" fmla="*/ 6793 w 10201"/>
                <a:gd name="connsiteY154" fmla="*/ 9403 h 10002"/>
                <a:gd name="connsiteX155" fmla="*/ 6751 w 10201"/>
                <a:gd name="connsiteY155" fmla="*/ 9440 h 10002"/>
                <a:gd name="connsiteX156" fmla="*/ 6637 w 10201"/>
                <a:gd name="connsiteY156" fmla="*/ 9289 h 10002"/>
                <a:gd name="connsiteX157" fmla="*/ 6627 w 10201"/>
                <a:gd name="connsiteY157" fmla="*/ 9289 h 10002"/>
                <a:gd name="connsiteX158" fmla="*/ 6584 w 10201"/>
                <a:gd name="connsiteY158" fmla="*/ 9289 h 10002"/>
                <a:gd name="connsiteX159" fmla="*/ 6480 w 10201"/>
                <a:gd name="connsiteY159" fmla="*/ 9177 h 10002"/>
                <a:gd name="connsiteX160" fmla="*/ 6449 w 10201"/>
                <a:gd name="connsiteY160" fmla="*/ 9346 h 10002"/>
                <a:gd name="connsiteX161" fmla="*/ 6355 w 10201"/>
                <a:gd name="connsiteY161" fmla="*/ 9515 h 10002"/>
                <a:gd name="connsiteX162" fmla="*/ 6262 w 10201"/>
                <a:gd name="connsiteY162" fmla="*/ 9552 h 10002"/>
                <a:gd name="connsiteX163" fmla="*/ 6262 w 10201"/>
                <a:gd name="connsiteY163" fmla="*/ 9609 h 10002"/>
                <a:gd name="connsiteX164" fmla="*/ 6189 w 10201"/>
                <a:gd name="connsiteY164" fmla="*/ 9740 h 10002"/>
                <a:gd name="connsiteX165" fmla="*/ 6106 w 10201"/>
                <a:gd name="connsiteY165" fmla="*/ 9796 h 10002"/>
                <a:gd name="connsiteX166" fmla="*/ 6001 w 10201"/>
                <a:gd name="connsiteY166" fmla="*/ 9947 h 10002"/>
                <a:gd name="connsiteX167" fmla="*/ 5345 w 10201"/>
                <a:gd name="connsiteY167" fmla="*/ 9796 h 10002"/>
                <a:gd name="connsiteX168" fmla="*/ 5220 w 10201"/>
                <a:gd name="connsiteY168" fmla="*/ 9796 h 10002"/>
                <a:gd name="connsiteX169" fmla="*/ 4992 w 10201"/>
                <a:gd name="connsiteY169" fmla="*/ 9647 h 10002"/>
                <a:gd name="connsiteX170" fmla="*/ 4929 w 10201"/>
                <a:gd name="connsiteY170" fmla="*/ 9515 h 10002"/>
                <a:gd name="connsiteX171" fmla="*/ 4929 w 10201"/>
                <a:gd name="connsiteY171" fmla="*/ 9403 h 10002"/>
                <a:gd name="connsiteX172" fmla="*/ 4866 w 10201"/>
                <a:gd name="connsiteY172" fmla="*/ 9346 h 10002"/>
                <a:gd name="connsiteX173" fmla="*/ 5168 w 10201"/>
                <a:gd name="connsiteY173" fmla="*/ 9214 h 10002"/>
                <a:gd name="connsiteX174" fmla="*/ 5387 w 10201"/>
                <a:gd name="connsiteY174" fmla="*/ 9234 h 10002"/>
                <a:gd name="connsiteX175" fmla="*/ 5741 w 10201"/>
                <a:gd name="connsiteY175" fmla="*/ 9195 h 10002"/>
                <a:gd name="connsiteX176" fmla="*/ 5783 w 10201"/>
                <a:gd name="connsiteY176" fmla="*/ 9102 h 10002"/>
                <a:gd name="connsiteX177" fmla="*/ 5731 w 10201"/>
                <a:gd name="connsiteY177" fmla="*/ 8989 h 10002"/>
                <a:gd name="connsiteX178" fmla="*/ 5533 w 10201"/>
                <a:gd name="connsiteY178" fmla="*/ 8933 h 10002"/>
                <a:gd name="connsiteX179" fmla="*/ 5210 w 10201"/>
                <a:gd name="connsiteY179" fmla="*/ 8745 h 10002"/>
                <a:gd name="connsiteX180" fmla="*/ 4961 w 10201"/>
                <a:gd name="connsiteY180" fmla="*/ 8595 h 10002"/>
                <a:gd name="connsiteX181" fmla="*/ 5085 w 10201"/>
                <a:gd name="connsiteY181" fmla="*/ 8481 h 10002"/>
                <a:gd name="connsiteX182" fmla="*/ 4741 w 10201"/>
                <a:gd name="connsiteY182" fmla="*/ 8275 h 10002"/>
                <a:gd name="connsiteX183" fmla="*/ 4554 w 10201"/>
                <a:gd name="connsiteY183" fmla="*/ 8087 h 10002"/>
                <a:gd name="connsiteX184" fmla="*/ 4356 w 10201"/>
                <a:gd name="connsiteY184" fmla="*/ 8031 h 10002"/>
                <a:gd name="connsiteX185" fmla="*/ 4085 w 10201"/>
                <a:gd name="connsiteY185" fmla="*/ 8013 h 10002"/>
                <a:gd name="connsiteX186" fmla="*/ 3919 w 10201"/>
                <a:gd name="connsiteY186" fmla="*/ 7843 h 10002"/>
                <a:gd name="connsiteX187" fmla="*/ 3741 w 10201"/>
                <a:gd name="connsiteY187" fmla="*/ 7806 h 10002"/>
                <a:gd name="connsiteX188" fmla="*/ 3669 w 10201"/>
                <a:gd name="connsiteY188" fmla="*/ 7598 h 10002"/>
                <a:gd name="connsiteX189" fmla="*/ 3492 w 10201"/>
                <a:gd name="connsiteY189" fmla="*/ 7637 h 10002"/>
                <a:gd name="connsiteX190" fmla="*/ 3440 w 10201"/>
                <a:gd name="connsiteY190" fmla="*/ 7674 h 10002"/>
                <a:gd name="connsiteX191" fmla="*/ 3367 w 10201"/>
                <a:gd name="connsiteY191" fmla="*/ 7674 h 10002"/>
                <a:gd name="connsiteX192" fmla="*/ 3367 w 10201"/>
                <a:gd name="connsiteY192" fmla="*/ 7637 h 10002"/>
                <a:gd name="connsiteX193" fmla="*/ 3398 w 10201"/>
                <a:gd name="connsiteY193" fmla="*/ 7543 h 10002"/>
                <a:gd name="connsiteX194" fmla="*/ 3241 w 10201"/>
                <a:gd name="connsiteY194" fmla="*/ 7505 h 10002"/>
                <a:gd name="connsiteX195" fmla="*/ 3189 w 10201"/>
                <a:gd name="connsiteY195" fmla="*/ 7411 h 10002"/>
                <a:gd name="connsiteX196" fmla="*/ 3085 w 10201"/>
                <a:gd name="connsiteY196" fmla="*/ 7468 h 10002"/>
                <a:gd name="connsiteX197" fmla="*/ 2846 w 10201"/>
                <a:gd name="connsiteY197" fmla="*/ 7449 h 10002"/>
                <a:gd name="connsiteX198" fmla="*/ 2722 w 10201"/>
                <a:gd name="connsiteY198" fmla="*/ 7486 h 10002"/>
                <a:gd name="connsiteX199" fmla="*/ 2669 w 10201"/>
                <a:gd name="connsiteY199" fmla="*/ 7598 h 10002"/>
                <a:gd name="connsiteX200" fmla="*/ 2471 w 10201"/>
                <a:gd name="connsiteY200" fmla="*/ 7637 h 10002"/>
                <a:gd name="connsiteX201" fmla="*/ 2419 w 10201"/>
                <a:gd name="connsiteY201" fmla="*/ 7712 h 10002"/>
                <a:gd name="connsiteX202" fmla="*/ 2137 w 10201"/>
                <a:gd name="connsiteY202" fmla="*/ 7693 h 10002"/>
                <a:gd name="connsiteX203" fmla="*/ 2023 w 10201"/>
                <a:gd name="connsiteY203" fmla="*/ 7561 h 10002"/>
                <a:gd name="connsiteX204" fmla="*/ 1867 w 10201"/>
                <a:gd name="connsiteY204" fmla="*/ 7524 h 10002"/>
                <a:gd name="connsiteX205" fmla="*/ 1919 w 10201"/>
                <a:gd name="connsiteY205" fmla="*/ 7505 h 10002"/>
                <a:gd name="connsiteX206" fmla="*/ 1919 w 10201"/>
                <a:gd name="connsiteY206" fmla="*/ 7486 h 10002"/>
                <a:gd name="connsiteX207" fmla="*/ 1867 w 10201"/>
                <a:gd name="connsiteY207" fmla="*/ 7486 h 10002"/>
                <a:gd name="connsiteX208" fmla="*/ 1753 w 10201"/>
                <a:gd name="connsiteY208" fmla="*/ 7505 h 10002"/>
                <a:gd name="connsiteX209" fmla="*/ 1544 w 10201"/>
                <a:gd name="connsiteY209" fmla="*/ 7429 h 10002"/>
                <a:gd name="connsiteX210" fmla="*/ 1544 w 10201"/>
                <a:gd name="connsiteY210" fmla="*/ 7486 h 10002"/>
                <a:gd name="connsiteX211" fmla="*/ 1492 w 10201"/>
                <a:gd name="connsiteY211" fmla="*/ 7468 h 10002"/>
                <a:gd name="connsiteX212" fmla="*/ 1492 w 10201"/>
                <a:gd name="connsiteY212" fmla="*/ 7411 h 10002"/>
                <a:gd name="connsiteX213" fmla="*/ 1398 w 10201"/>
                <a:gd name="connsiteY213" fmla="*/ 7468 h 10002"/>
                <a:gd name="connsiteX214" fmla="*/ 1378 w 10201"/>
                <a:gd name="connsiteY214" fmla="*/ 7411 h 10002"/>
                <a:gd name="connsiteX215" fmla="*/ 1013 w 10201"/>
                <a:gd name="connsiteY215" fmla="*/ 7429 h 10002"/>
                <a:gd name="connsiteX216" fmla="*/ 836 w 10201"/>
                <a:gd name="connsiteY216" fmla="*/ 7411 h 10002"/>
                <a:gd name="connsiteX217" fmla="*/ 795 w 10201"/>
                <a:gd name="connsiteY217" fmla="*/ 7336 h 10002"/>
                <a:gd name="connsiteX218" fmla="*/ 628 w 10201"/>
                <a:gd name="connsiteY218" fmla="*/ 7354 h 10002"/>
                <a:gd name="connsiteX219" fmla="*/ 597 w 10201"/>
                <a:gd name="connsiteY219" fmla="*/ 7299 h 10002"/>
                <a:gd name="connsiteX220" fmla="*/ 493 w 10201"/>
                <a:gd name="connsiteY220" fmla="*/ 7317 h 10002"/>
                <a:gd name="connsiteX221" fmla="*/ 471 w 10201"/>
                <a:gd name="connsiteY221" fmla="*/ 7242 h 10002"/>
                <a:gd name="connsiteX222" fmla="*/ 378 w 10201"/>
                <a:gd name="connsiteY222" fmla="*/ 7242 h 10002"/>
                <a:gd name="connsiteX223" fmla="*/ 243 w 10201"/>
                <a:gd name="connsiteY223" fmla="*/ 7167 h 10002"/>
                <a:gd name="connsiteX224" fmla="*/ 0 w 10201"/>
                <a:gd name="connsiteY224" fmla="*/ 7050 h 10002"/>
                <a:gd name="connsiteX225" fmla="*/ 357 w 10201"/>
                <a:gd name="connsiteY225" fmla="*/ 7054 h 10002"/>
                <a:gd name="connsiteX226" fmla="*/ 576 w 10201"/>
                <a:gd name="connsiteY226" fmla="*/ 7092 h 10002"/>
                <a:gd name="connsiteX227" fmla="*/ 940 w 10201"/>
                <a:gd name="connsiteY227" fmla="*/ 7167 h 10002"/>
                <a:gd name="connsiteX228" fmla="*/ 950 w 10201"/>
                <a:gd name="connsiteY228" fmla="*/ 7092 h 10002"/>
                <a:gd name="connsiteX229" fmla="*/ 888 w 10201"/>
                <a:gd name="connsiteY229" fmla="*/ 6998 h 10002"/>
                <a:gd name="connsiteX230" fmla="*/ 898 w 10201"/>
                <a:gd name="connsiteY230" fmla="*/ 6998 h 10002"/>
                <a:gd name="connsiteX231" fmla="*/ 898 w 10201"/>
                <a:gd name="connsiteY231" fmla="*/ 6979 h 10002"/>
                <a:gd name="connsiteX232" fmla="*/ 1002 w 10201"/>
                <a:gd name="connsiteY232" fmla="*/ 7016 h 10002"/>
                <a:gd name="connsiteX233" fmla="*/ 1002 w 10201"/>
                <a:gd name="connsiteY233" fmla="*/ 6941 h 10002"/>
                <a:gd name="connsiteX234" fmla="*/ 940 w 10201"/>
                <a:gd name="connsiteY234" fmla="*/ 6923 h 10002"/>
                <a:gd name="connsiteX235" fmla="*/ 940 w 10201"/>
                <a:gd name="connsiteY235" fmla="*/ 6847 h 10002"/>
                <a:gd name="connsiteX236" fmla="*/ 961 w 10201"/>
                <a:gd name="connsiteY236" fmla="*/ 6847 h 10002"/>
                <a:gd name="connsiteX237" fmla="*/ 1013 w 10201"/>
                <a:gd name="connsiteY237" fmla="*/ 6885 h 10002"/>
                <a:gd name="connsiteX238" fmla="*/ 1013 w 10201"/>
                <a:gd name="connsiteY238" fmla="*/ 6847 h 10002"/>
                <a:gd name="connsiteX239" fmla="*/ 1149 w 10201"/>
                <a:gd name="connsiteY239" fmla="*/ 6716 h 10002"/>
                <a:gd name="connsiteX240" fmla="*/ 1305 w 10201"/>
                <a:gd name="connsiteY240" fmla="*/ 6678 h 10002"/>
                <a:gd name="connsiteX241" fmla="*/ 1305 w 10201"/>
                <a:gd name="connsiteY241" fmla="*/ 6660 h 10002"/>
                <a:gd name="connsiteX242" fmla="*/ 1128 w 10201"/>
                <a:gd name="connsiteY242" fmla="*/ 6660 h 10002"/>
                <a:gd name="connsiteX243" fmla="*/ 1128 w 10201"/>
                <a:gd name="connsiteY243" fmla="*/ 6641 h 10002"/>
                <a:gd name="connsiteX244" fmla="*/ 1159 w 10201"/>
                <a:gd name="connsiteY244" fmla="*/ 6585 h 10002"/>
                <a:gd name="connsiteX245" fmla="*/ 1211 w 10201"/>
                <a:gd name="connsiteY245" fmla="*/ 6603 h 10002"/>
                <a:gd name="connsiteX246" fmla="*/ 1243 w 10201"/>
                <a:gd name="connsiteY246" fmla="*/ 6566 h 10002"/>
                <a:gd name="connsiteX247" fmla="*/ 1243 w 10201"/>
                <a:gd name="connsiteY247" fmla="*/ 6548 h 10002"/>
                <a:gd name="connsiteX248" fmla="*/ 1191 w 10201"/>
                <a:gd name="connsiteY248" fmla="*/ 6472 h 10002"/>
                <a:gd name="connsiteX249" fmla="*/ 1222 w 10201"/>
                <a:gd name="connsiteY249" fmla="*/ 6472 h 10002"/>
                <a:gd name="connsiteX250" fmla="*/ 1243 w 10201"/>
                <a:gd name="connsiteY250" fmla="*/ 6491 h 10002"/>
                <a:gd name="connsiteX251" fmla="*/ 1253 w 10201"/>
                <a:gd name="connsiteY251" fmla="*/ 6434 h 10002"/>
                <a:gd name="connsiteX252" fmla="*/ 1201 w 10201"/>
                <a:gd name="connsiteY252" fmla="*/ 6378 h 10002"/>
                <a:gd name="connsiteX253" fmla="*/ 1191 w 10201"/>
                <a:gd name="connsiteY253" fmla="*/ 6416 h 10002"/>
                <a:gd name="connsiteX254" fmla="*/ 1191 w 10201"/>
                <a:gd name="connsiteY254" fmla="*/ 6378 h 10002"/>
                <a:gd name="connsiteX255" fmla="*/ 1180 w 10201"/>
                <a:gd name="connsiteY255" fmla="*/ 6378 h 10002"/>
                <a:gd name="connsiteX256" fmla="*/ 1180 w 10201"/>
                <a:gd name="connsiteY256" fmla="*/ 6359 h 10002"/>
                <a:gd name="connsiteX257" fmla="*/ 1253 w 10201"/>
                <a:gd name="connsiteY257" fmla="*/ 6322 h 10002"/>
                <a:gd name="connsiteX258" fmla="*/ 1253 w 10201"/>
                <a:gd name="connsiteY258" fmla="*/ 6302 h 10002"/>
                <a:gd name="connsiteX259" fmla="*/ 1139 w 10201"/>
                <a:gd name="connsiteY259" fmla="*/ 6228 h 10002"/>
                <a:gd name="connsiteX260" fmla="*/ 1118 w 10201"/>
                <a:gd name="connsiteY260" fmla="*/ 6284 h 10002"/>
                <a:gd name="connsiteX261" fmla="*/ 1045 w 10201"/>
                <a:gd name="connsiteY261" fmla="*/ 6228 h 10002"/>
                <a:gd name="connsiteX262" fmla="*/ 1076 w 10201"/>
                <a:gd name="connsiteY262" fmla="*/ 6190 h 10002"/>
                <a:gd name="connsiteX263" fmla="*/ 1035 w 10201"/>
                <a:gd name="connsiteY263" fmla="*/ 6190 h 10002"/>
                <a:gd name="connsiteX264" fmla="*/ 909 w 10201"/>
                <a:gd name="connsiteY264" fmla="*/ 6247 h 10002"/>
                <a:gd name="connsiteX265" fmla="*/ 909 w 10201"/>
                <a:gd name="connsiteY265" fmla="*/ 6190 h 10002"/>
                <a:gd name="connsiteX266" fmla="*/ 961 w 10201"/>
                <a:gd name="connsiteY266" fmla="*/ 6040 h 10002"/>
                <a:gd name="connsiteX267" fmla="*/ 940 w 10201"/>
                <a:gd name="connsiteY267" fmla="*/ 6002 h 10002"/>
                <a:gd name="connsiteX268" fmla="*/ 961 w 10201"/>
                <a:gd name="connsiteY268" fmla="*/ 6002 h 10002"/>
                <a:gd name="connsiteX269" fmla="*/ 1055 w 10201"/>
                <a:gd name="connsiteY269" fmla="*/ 5964 h 10002"/>
                <a:gd name="connsiteX270" fmla="*/ 1087 w 10201"/>
                <a:gd name="connsiteY270" fmla="*/ 5909 h 10002"/>
                <a:gd name="connsiteX271" fmla="*/ 1066 w 10201"/>
                <a:gd name="connsiteY271" fmla="*/ 5852 h 10002"/>
                <a:gd name="connsiteX272" fmla="*/ 1139 w 10201"/>
                <a:gd name="connsiteY272" fmla="*/ 5833 h 10002"/>
                <a:gd name="connsiteX273" fmla="*/ 1139 w 10201"/>
                <a:gd name="connsiteY273" fmla="*/ 5909 h 10002"/>
                <a:gd name="connsiteX274" fmla="*/ 1263 w 10201"/>
                <a:gd name="connsiteY274" fmla="*/ 5909 h 10002"/>
                <a:gd name="connsiteX275" fmla="*/ 1388 w 10201"/>
                <a:gd name="connsiteY275" fmla="*/ 5683 h 10002"/>
                <a:gd name="connsiteX276" fmla="*/ 1586 w 10201"/>
                <a:gd name="connsiteY276" fmla="*/ 5740 h 10002"/>
                <a:gd name="connsiteX277" fmla="*/ 1586 w 10201"/>
                <a:gd name="connsiteY277" fmla="*/ 5758 h 10002"/>
                <a:gd name="connsiteX278" fmla="*/ 1575 w 10201"/>
                <a:gd name="connsiteY278" fmla="*/ 5814 h 10002"/>
                <a:gd name="connsiteX279" fmla="*/ 1554 w 10201"/>
                <a:gd name="connsiteY279" fmla="*/ 5852 h 10002"/>
                <a:gd name="connsiteX280" fmla="*/ 1440 w 10201"/>
                <a:gd name="connsiteY280" fmla="*/ 5889 h 10002"/>
                <a:gd name="connsiteX281" fmla="*/ 1430 w 10201"/>
                <a:gd name="connsiteY281" fmla="*/ 6040 h 10002"/>
                <a:gd name="connsiteX282" fmla="*/ 1450 w 10201"/>
                <a:gd name="connsiteY282" fmla="*/ 6058 h 10002"/>
                <a:gd name="connsiteX283" fmla="*/ 1680 w 10201"/>
                <a:gd name="connsiteY283" fmla="*/ 6265 h 10002"/>
                <a:gd name="connsiteX284" fmla="*/ 1711 w 10201"/>
                <a:gd name="connsiteY284" fmla="*/ 6265 h 10002"/>
                <a:gd name="connsiteX285" fmla="*/ 1784 w 10201"/>
                <a:gd name="connsiteY285" fmla="*/ 6792 h 10002"/>
                <a:gd name="connsiteX286" fmla="*/ 1982 w 10201"/>
                <a:gd name="connsiteY286" fmla="*/ 6585 h 10002"/>
                <a:gd name="connsiteX287" fmla="*/ 1982 w 10201"/>
                <a:gd name="connsiteY287" fmla="*/ 6528 h 10002"/>
                <a:gd name="connsiteX288" fmla="*/ 1909 w 10201"/>
                <a:gd name="connsiteY288" fmla="*/ 6528 h 10002"/>
                <a:gd name="connsiteX289" fmla="*/ 1878 w 10201"/>
                <a:gd name="connsiteY289" fmla="*/ 6453 h 10002"/>
                <a:gd name="connsiteX290" fmla="*/ 1878 w 10201"/>
                <a:gd name="connsiteY290" fmla="*/ 6416 h 10002"/>
                <a:gd name="connsiteX291" fmla="*/ 1888 w 10201"/>
                <a:gd name="connsiteY291" fmla="*/ 6416 h 10002"/>
                <a:gd name="connsiteX292" fmla="*/ 1888 w 10201"/>
                <a:gd name="connsiteY292" fmla="*/ 6397 h 10002"/>
                <a:gd name="connsiteX293" fmla="*/ 2023 w 10201"/>
                <a:gd name="connsiteY293" fmla="*/ 6322 h 10002"/>
                <a:gd name="connsiteX294" fmla="*/ 2002 w 10201"/>
                <a:gd name="connsiteY294" fmla="*/ 6302 h 10002"/>
                <a:gd name="connsiteX295" fmla="*/ 1867 w 10201"/>
                <a:gd name="connsiteY295" fmla="*/ 6265 h 10002"/>
                <a:gd name="connsiteX296" fmla="*/ 1867 w 10201"/>
                <a:gd name="connsiteY296" fmla="*/ 6209 h 10002"/>
                <a:gd name="connsiteX297" fmla="*/ 1815 w 10201"/>
                <a:gd name="connsiteY297" fmla="*/ 6190 h 10002"/>
                <a:gd name="connsiteX298" fmla="*/ 1815 w 10201"/>
                <a:gd name="connsiteY298" fmla="*/ 6190 h 10002"/>
                <a:gd name="connsiteX299" fmla="*/ 1836 w 10201"/>
                <a:gd name="connsiteY299" fmla="*/ 6133 h 10002"/>
                <a:gd name="connsiteX300" fmla="*/ 1753 w 10201"/>
                <a:gd name="connsiteY300" fmla="*/ 6040 h 10002"/>
                <a:gd name="connsiteX301" fmla="*/ 1534 w 10201"/>
                <a:gd name="connsiteY301" fmla="*/ 5984 h 10002"/>
                <a:gd name="connsiteX302" fmla="*/ 1701 w 10201"/>
                <a:gd name="connsiteY302" fmla="*/ 5964 h 10002"/>
                <a:gd name="connsiteX303" fmla="*/ 1722 w 10201"/>
                <a:gd name="connsiteY303" fmla="*/ 5871 h 10002"/>
                <a:gd name="connsiteX304" fmla="*/ 1659 w 10201"/>
                <a:gd name="connsiteY304" fmla="*/ 5740 h 10002"/>
                <a:gd name="connsiteX305" fmla="*/ 1680 w 10201"/>
                <a:gd name="connsiteY305" fmla="*/ 5740 h 10002"/>
                <a:gd name="connsiteX306" fmla="*/ 2023 w 10201"/>
                <a:gd name="connsiteY306" fmla="*/ 5777 h 10002"/>
                <a:gd name="connsiteX307" fmla="*/ 2117 w 10201"/>
                <a:gd name="connsiteY307" fmla="*/ 5665 h 10002"/>
                <a:gd name="connsiteX308" fmla="*/ 2190 w 10201"/>
                <a:gd name="connsiteY308" fmla="*/ 5645 h 10002"/>
                <a:gd name="connsiteX309" fmla="*/ 2117 w 10201"/>
                <a:gd name="connsiteY309" fmla="*/ 5608 h 10002"/>
                <a:gd name="connsiteX310" fmla="*/ 1815 w 10201"/>
                <a:gd name="connsiteY310" fmla="*/ 5720 h 10002"/>
                <a:gd name="connsiteX311" fmla="*/ 1784 w 10201"/>
                <a:gd name="connsiteY311" fmla="*/ 5665 h 10002"/>
                <a:gd name="connsiteX312" fmla="*/ 1805 w 10201"/>
                <a:gd name="connsiteY312" fmla="*/ 5608 h 10002"/>
                <a:gd name="connsiteX313" fmla="*/ 1774 w 10201"/>
                <a:gd name="connsiteY313" fmla="*/ 5514 h 10002"/>
                <a:gd name="connsiteX314" fmla="*/ 1701 w 10201"/>
                <a:gd name="connsiteY314" fmla="*/ 5533 h 10002"/>
                <a:gd name="connsiteX315" fmla="*/ 1458 w 10201"/>
                <a:gd name="connsiteY315" fmla="*/ 5302 h 10002"/>
                <a:gd name="connsiteX316" fmla="*/ 1742 w 10201"/>
                <a:gd name="connsiteY316" fmla="*/ 5288 h 10002"/>
                <a:gd name="connsiteX317" fmla="*/ 2085 w 10201"/>
                <a:gd name="connsiteY317" fmla="*/ 5288 h 10002"/>
                <a:gd name="connsiteX318" fmla="*/ 2190 w 10201"/>
                <a:gd name="connsiteY318" fmla="*/ 5119 h 10002"/>
                <a:gd name="connsiteX319" fmla="*/ 2190 w 10201"/>
                <a:gd name="connsiteY319" fmla="*/ 5063 h 10002"/>
                <a:gd name="connsiteX320" fmla="*/ 2253 w 10201"/>
                <a:gd name="connsiteY320" fmla="*/ 5044 h 10002"/>
                <a:gd name="connsiteX321" fmla="*/ 2284 w 10201"/>
                <a:gd name="connsiteY321" fmla="*/ 5176 h 10002"/>
                <a:gd name="connsiteX322" fmla="*/ 2722 w 10201"/>
                <a:gd name="connsiteY322" fmla="*/ 5195 h 10002"/>
                <a:gd name="connsiteX323" fmla="*/ 2700 w 10201"/>
                <a:gd name="connsiteY323" fmla="*/ 5288 h 10002"/>
                <a:gd name="connsiteX324" fmla="*/ 2732 w 10201"/>
                <a:gd name="connsiteY324" fmla="*/ 5288 h 10002"/>
                <a:gd name="connsiteX325" fmla="*/ 2784 w 10201"/>
                <a:gd name="connsiteY325" fmla="*/ 5251 h 10002"/>
                <a:gd name="connsiteX326" fmla="*/ 2784 w 10201"/>
                <a:gd name="connsiteY326" fmla="*/ 5270 h 10002"/>
                <a:gd name="connsiteX327" fmla="*/ 2763 w 10201"/>
                <a:gd name="connsiteY327" fmla="*/ 5288 h 10002"/>
                <a:gd name="connsiteX328" fmla="*/ 2826 w 10201"/>
                <a:gd name="connsiteY328" fmla="*/ 5288 h 10002"/>
                <a:gd name="connsiteX329" fmla="*/ 2929 w 10201"/>
                <a:gd name="connsiteY329" fmla="*/ 5288 h 10002"/>
                <a:gd name="connsiteX330" fmla="*/ 2929 w 10201"/>
                <a:gd name="connsiteY330" fmla="*/ 5364 h 10002"/>
                <a:gd name="connsiteX331" fmla="*/ 2950 w 10201"/>
                <a:gd name="connsiteY331" fmla="*/ 5364 h 10002"/>
                <a:gd name="connsiteX332" fmla="*/ 3023 w 10201"/>
                <a:gd name="connsiteY332" fmla="*/ 5288 h 10002"/>
                <a:gd name="connsiteX333" fmla="*/ 3023 w 10201"/>
                <a:gd name="connsiteY333" fmla="*/ 5213 h 10002"/>
                <a:gd name="connsiteX334" fmla="*/ 3085 w 10201"/>
                <a:gd name="connsiteY334" fmla="*/ 5213 h 10002"/>
                <a:gd name="connsiteX335" fmla="*/ 3117 w 10201"/>
                <a:gd name="connsiteY335" fmla="*/ 5270 h 10002"/>
                <a:gd name="connsiteX336" fmla="*/ 3117 w 10201"/>
                <a:gd name="connsiteY336" fmla="*/ 5401 h 10002"/>
                <a:gd name="connsiteX337" fmla="*/ 3231 w 10201"/>
                <a:gd name="connsiteY337" fmla="*/ 5401 h 10002"/>
                <a:gd name="connsiteX338" fmla="*/ 3241 w 10201"/>
                <a:gd name="connsiteY338" fmla="*/ 5307 h 10002"/>
                <a:gd name="connsiteX339" fmla="*/ 3241 w 10201"/>
                <a:gd name="connsiteY339" fmla="*/ 5288 h 10002"/>
                <a:gd name="connsiteX340" fmla="*/ 3241 w 10201"/>
                <a:gd name="connsiteY340" fmla="*/ 5288 h 10002"/>
                <a:gd name="connsiteX341" fmla="*/ 3346 w 10201"/>
                <a:gd name="connsiteY341" fmla="*/ 5307 h 10002"/>
                <a:gd name="connsiteX342" fmla="*/ 3367 w 10201"/>
                <a:gd name="connsiteY342" fmla="*/ 5213 h 10002"/>
                <a:gd name="connsiteX343" fmla="*/ 3471 w 10201"/>
                <a:gd name="connsiteY343" fmla="*/ 5251 h 10002"/>
                <a:gd name="connsiteX344" fmla="*/ 3471 w 10201"/>
                <a:gd name="connsiteY344" fmla="*/ 5195 h 10002"/>
                <a:gd name="connsiteX345" fmla="*/ 3648 w 10201"/>
                <a:gd name="connsiteY345" fmla="*/ 5270 h 10002"/>
                <a:gd name="connsiteX346" fmla="*/ 3648 w 10201"/>
                <a:gd name="connsiteY346" fmla="*/ 5195 h 10002"/>
                <a:gd name="connsiteX347" fmla="*/ 3689 w 10201"/>
                <a:gd name="connsiteY347" fmla="*/ 5195 h 10002"/>
                <a:gd name="connsiteX348" fmla="*/ 3689 w 10201"/>
                <a:gd name="connsiteY348" fmla="*/ 5270 h 10002"/>
                <a:gd name="connsiteX349" fmla="*/ 3710 w 10201"/>
                <a:gd name="connsiteY349" fmla="*/ 5270 h 10002"/>
                <a:gd name="connsiteX350" fmla="*/ 3710 w 10201"/>
                <a:gd name="connsiteY350" fmla="*/ 5251 h 10002"/>
                <a:gd name="connsiteX351" fmla="*/ 3721 w 10201"/>
                <a:gd name="connsiteY351" fmla="*/ 5119 h 10002"/>
                <a:gd name="connsiteX352" fmla="*/ 3731 w 10201"/>
                <a:gd name="connsiteY352" fmla="*/ 5119 h 10002"/>
                <a:gd name="connsiteX353" fmla="*/ 3741 w 10201"/>
                <a:gd name="connsiteY353" fmla="*/ 5195 h 10002"/>
                <a:gd name="connsiteX354" fmla="*/ 3825 w 10201"/>
                <a:gd name="connsiteY354" fmla="*/ 5119 h 10002"/>
                <a:gd name="connsiteX355" fmla="*/ 3825 w 10201"/>
                <a:gd name="connsiteY355" fmla="*/ 5157 h 10002"/>
                <a:gd name="connsiteX356" fmla="*/ 3898 w 10201"/>
                <a:gd name="connsiteY356" fmla="*/ 5119 h 10002"/>
                <a:gd name="connsiteX357" fmla="*/ 3898 w 10201"/>
                <a:gd name="connsiteY357" fmla="*/ 5101 h 10002"/>
                <a:gd name="connsiteX358" fmla="*/ 3877 w 10201"/>
                <a:gd name="connsiteY358" fmla="*/ 5063 h 10002"/>
                <a:gd name="connsiteX359" fmla="*/ 3909 w 10201"/>
                <a:gd name="connsiteY359" fmla="*/ 5063 h 10002"/>
                <a:gd name="connsiteX360" fmla="*/ 3950 w 10201"/>
                <a:gd name="connsiteY360" fmla="*/ 5101 h 10002"/>
                <a:gd name="connsiteX361" fmla="*/ 3950 w 10201"/>
                <a:gd name="connsiteY361" fmla="*/ 5063 h 10002"/>
                <a:gd name="connsiteX362" fmla="*/ 3929 w 10201"/>
                <a:gd name="connsiteY362" fmla="*/ 5007 h 10002"/>
                <a:gd name="connsiteX363" fmla="*/ 4033 w 10201"/>
                <a:gd name="connsiteY363" fmla="*/ 4951 h 10002"/>
                <a:gd name="connsiteX364" fmla="*/ 4033 w 10201"/>
                <a:gd name="connsiteY364" fmla="*/ 4932 h 10002"/>
                <a:gd name="connsiteX365" fmla="*/ 3857 w 10201"/>
                <a:gd name="connsiteY365" fmla="*/ 4912 h 10002"/>
                <a:gd name="connsiteX366" fmla="*/ 3867 w 10201"/>
                <a:gd name="connsiteY366" fmla="*/ 5026 h 10002"/>
                <a:gd name="connsiteX367" fmla="*/ 3857 w 10201"/>
                <a:gd name="connsiteY367" fmla="*/ 5026 h 10002"/>
                <a:gd name="connsiteX368" fmla="*/ 3658 w 10201"/>
                <a:gd name="connsiteY368" fmla="*/ 4912 h 10002"/>
                <a:gd name="connsiteX369" fmla="*/ 3658 w 10201"/>
                <a:gd name="connsiteY369" fmla="*/ 4932 h 10002"/>
                <a:gd name="connsiteX370" fmla="*/ 3669 w 10201"/>
                <a:gd name="connsiteY370" fmla="*/ 4932 h 10002"/>
                <a:gd name="connsiteX371" fmla="*/ 3648 w 10201"/>
                <a:gd name="connsiteY371" fmla="*/ 4951 h 10002"/>
                <a:gd name="connsiteX372" fmla="*/ 3596 w 10201"/>
                <a:gd name="connsiteY372" fmla="*/ 4875 h 10002"/>
                <a:gd name="connsiteX373" fmla="*/ 3585 w 10201"/>
                <a:gd name="connsiteY373" fmla="*/ 4837 h 10002"/>
                <a:gd name="connsiteX374" fmla="*/ 3700 w 10201"/>
                <a:gd name="connsiteY374" fmla="*/ 4819 h 10002"/>
                <a:gd name="connsiteX375" fmla="*/ 3700 w 10201"/>
                <a:gd name="connsiteY375" fmla="*/ 4668 h 10002"/>
                <a:gd name="connsiteX376" fmla="*/ 3679 w 10201"/>
                <a:gd name="connsiteY376" fmla="*/ 4668 h 10002"/>
                <a:gd name="connsiteX377" fmla="*/ 3554 w 10201"/>
                <a:gd name="connsiteY377" fmla="*/ 4800 h 10002"/>
                <a:gd name="connsiteX378" fmla="*/ 3533 w 10201"/>
                <a:gd name="connsiteY378" fmla="*/ 4782 h 10002"/>
                <a:gd name="connsiteX379" fmla="*/ 3533 w 10201"/>
                <a:gd name="connsiteY379" fmla="*/ 4706 h 10002"/>
                <a:gd name="connsiteX380" fmla="*/ 3523 w 10201"/>
                <a:gd name="connsiteY380" fmla="*/ 4650 h 10002"/>
                <a:gd name="connsiteX381" fmla="*/ 3450 w 10201"/>
                <a:gd name="connsiteY381" fmla="*/ 4650 h 10002"/>
                <a:gd name="connsiteX382" fmla="*/ 3440 w 10201"/>
                <a:gd name="connsiteY382" fmla="*/ 4593 h 10002"/>
                <a:gd name="connsiteX383" fmla="*/ 3450 w 10201"/>
                <a:gd name="connsiteY383" fmla="*/ 4593 h 10002"/>
                <a:gd name="connsiteX384" fmla="*/ 3450 w 10201"/>
                <a:gd name="connsiteY384" fmla="*/ 4574 h 10002"/>
                <a:gd name="connsiteX385" fmla="*/ 3627 w 10201"/>
                <a:gd name="connsiteY385" fmla="*/ 4481 h 10002"/>
                <a:gd name="connsiteX386" fmla="*/ 3565 w 10201"/>
                <a:gd name="connsiteY386" fmla="*/ 4481 h 10002"/>
                <a:gd name="connsiteX387" fmla="*/ 3544 w 10201"/>
                <a:gd name="connsiteY387" fmla="*/ 4481 h 10002"/>
                <a:gd name="connsiteX388" fmla="*/ 3533 w 10201"/>
                <a:gd name="connsiteY388" fmla="*/ 4481 h 10002"/>
                <a:gd name="connsiteX389" fmla="*/ 3533 w 10201"/>
                <a:gd name="connsiteY389" fmla="*/ 4462 h 10002"/>
                <a:gd name="connsiteX390" fmla="*/ 3637 w 10201"/>
                <a:gd name="connsiteY390" fmla="*/ 4387 h 10002"/>
                <a:gd name="connsiteX391" fmla="*/ 3637 w 10201"/>
                <a:gd name="connsiteY391" fmla="*/ 4387 h 10002"/>
                <a:gd name="connsiteX392" fmla="*/ 3606 w 10201"/>
                <a:gd name="connsiteY392" fmla="*/ 4387 h 10002"/>
                <a:gd name="connsiteX393" fmla="*/ 3585 w 10201"/>
                <a:gd name="connsiteY393" fmla="*/ 4405 h 10002"/>
                <a:gd name="connsiteX394" fmla="*/ 3575 w 10201"/>
                <a:gd name="connsiteY394" fmla="*/ 4368 h 10002"/>
                <a:gd name="connsiteX395" fmla="*/ 3409 w 10201"/>
                <a:gd name="connsiteY395" fmla="*/ 4312 h 10002"/>
                <a:gd name="connsiteX396" fmla="*/ 3357 w 10201"/>
                <a:gd name="connsiteY396" fmla="*/ 4199 h 10002"/>
                <a:gd name="connsiteX397" fmla="*/ 3315 w 10201"/>
                <a:gd name="connsiteY397" fmla="*/ 4255 h 10002"/>
                <a:gd name="connsiteX398" fmla="*/ 3231 w 10201"/>
                <a:gd name="connsiteY398" fmla="*/ 4218 h 10002"/>
                <a:gd name="connsiteX399" fmla="*/ 3085 w 10201"/>
                <a:gd name="connsiteY399" fmla="*/ 4199 h 10002"/>
                <a:gd name="connsiteX400" fmla="*/ 3033 w 10201"/>
                <a:gd name="connsiteY400" fmla="*/ 4237 h 10002"/>
                <a:gd name="connsiteX401" fmla="*/ 2981 w 10201"/>
                <a:gd name="connsiteY401" fmla="*/ 4180 h 10002"/>
                <a:gd name="connsiteX402" fmla="*/ 2909 w 10201"/>
                <a:gd name="connsiteY402" fmla="*/ 4237 h 10002"/>
                <a:gd name="connsiteX403" fmla="*/ 2878 w 10201"/>
                <a:gd name="connsiteY403" fmla="*/ 4180 h 10002"/>
                <a:gd name="connsiteX404" fmla="*/ 2794 w 10201"/>
                <a:gd name="connsiteY404" fmla="*/ 4330 h 10002"/>
                <a:gd name="connsiteX405" fmla="*/ 2596 w 10201"/>
                <a:gd name="connsiteY405" fmla="*/ 4255 h 10002"/>
                <a:gd name="connsiteX406" fmla="*/ 2596 w 10201"/>
                <a:gd name="connsiteY406" fmla="*/ 4218 h 10002"/>
                <a:gd name="connsiteX407" fmla="*/ 2617 w 10201"/>
                <a:gd name="connsiteY407" fmla="*/ 4180 h 10002"/>
                <a:gd name="connsiteX408" fmla="*/ 2544 w 10201"/>
                <a:gd name="connsiteY408" fmla="*/ 4180 h 10002"/>
                <a:gd name="connsiteX409" fmla="*/ 2346 w 10201"/>
                <a:gd name="connsiteY409" fmla="*/ 4275 h 10002"/>
                <a:gd name="connsiteX410" fmla="*/ 2346 w 10201"/>
                <a:gd name="connsiteY410" fmla="*/ 4255 h 10002"/>
                <a:gd name="connsiteX411" fmla="*/ 2367 w 10201"/>
                <a:gd name="connsiteY411" fmla="*/ 4218 h 10002"/>
                <a:gd name="connsiteX412" fmla="*/ 2253 w 10201"/>
                <a:gd name="connsiteY412" fmla="*/ 4218 h 10002"/>
                <a:gd name="connsiteX413" fmla="*/ 2170 w 10201"/>
                <a:gd name="connsiteY413" fmla="*/ 4143 h 10002"/>
                <a:gd name="connsiteX414" fmla="*/ 2044 w 10201"/>
                <a:gd name="connsiteY414" fmla="*/ 4124 h 10002"/>
                <a:gd name="connsiteX415" fmla="*/ 2065 w 10201"/>
                <a:gd name="connsiteY415" fmla="*/ 4124 h 10002"/>
                <a:gd name="connsiteX416" fmla="*/ 2096 w 10201"/>
                <a:gd name="connsiteY416" fmla="*/ 4086 h 10002"/>
                <a:gd name="connsiteX417" fmla="*/ 2085 w 10201"/>
                <a:gd name="connsiteY417" fmla="*/ 4049 h 10002"/>
                <a:gd name="connsiteX418" fmla="*/ 2002 w 10201"/>
                <a:gd name="connsiteY418" fmla="*/ 3992 h 10002"/>
                <a:gd name="connsiteX419" fmla="*/ 1909 w 10201"/>
                <a:gd name="connsiteY419" fmla="*/ 4030 h 10002"/>
                <a:gd name="connsiteX420" fmla="*/ 1479 w 10201"/>
                <a:gd name="connsiteY420" fmla="*/ 3976 h 10002"/>
                <a:gd name="connsiteX421" fmla="*/ 1680 w 10201"/>
                <a:gd name="connsiteY421" fmla="*/ 3823 h 10002"/>
                <a:gd name="connsiteX422" fmla="*/ 1690 w 10201"/>
                <a:gd name="connsiteY422" fmla="*/ 3805 h 10002"/>
                <a:gd name="connsiteX423" fmla="*/ 1826 w 10201"/>
                <a:gd name="connsiteY423" fmla="*/ 3767 h 10002"/>
                <a:gd name="connsiteX424" fmla="*/ 1826 w 10201"/>
                <a:gd name="connsiteY424" fmla="*/ 3805 h 10002"/>
                <a:gd name="connsiteX425" fmla="*/ 1940 w 10201"/>
                <a:gd name="connsiteY425" fmla="*/ 3880 h 10002"/>
                <a:gd name="connsiteX426" fmla="*/ 1950 w 10201"/>
                <a:gd name="connsiteY426" fmla="*/ 3842 h 10002"/>
                <a:gd name="connsiteX427" fmla="*/ 1961 w 10201"/>
                <a:gd name="connsiteY427" fmla="*/ 3880 h 10002"/>
                <a:gd name="connsiteX428" fmla="*/ 2117 w 10201"/>
                <a:gd name="connsiteY428" fmla="*/ 3748 h 10002"/>
                <a:gd name="connsiteX429" fmla="*/ 2201 w 10201"/>
                <a:gd name="connsiteY429" fmla="*/ 3823 h 10002"/>
                <a:gd name="connsiteX430" fmla="*/ 2378 w 10201"/>
                <a:gd name="connsiteY430" fmla="*/ 3786 h 10002"/>
                <a:gd name="connsiteX431" fmla="*/ 2544 w 10201"/>
                <a:gd name="connsiteY431" fmla="*/ 3805 h 10002"/>
                <a:gd name="connsiteX432" fmla="*/ 2544 w 10201"/>
                <a:gd name="connsiteY432" fmla="*/ 3730 h 10002"/>
                <a:gd name="connsiteX433" fmla="*/ 2658 w 10201"/>
                <a:gd name="connsiteY433" fmla="*/ 3730 h 10002"/>
                <a:gd name="connsiteX434" fmla="*/ 2689 w 10201"/>
                <a:gd name="connsiteY434" fmla="*/ 3673 h 10002"/>
                <a:gd name="connsiteX435" fmla="*/ 2689 w 10201"/>
                <a:gd name="connsiteY435" fmla="*/ 3598 h 10002"/>
                <a:gd name="connsiteX436" fmla="*/ 2658 w 10201"/>
                <a:gd name="connsiteY436" fmla="*/ 3598 h 10002"/>
                <a:gd name="connsiteX437" fmla="*/ 2658 w 10201"/>
                <a:gd name="connsiteY437" fmla="*/ 3561 h 10002"/>
                <a:gd name="connsiteX438" fmla="*/ 2648 w 10201"/>
                <a:gd name="connsiteY438" fmla="*/ 3504 h 10002"/>
                <a:gd name="connsiteX439" fmla="*/ 2044 w 10201"/>
                <a:gd name="connsiteY439" fmla="*/ 3504 h 10002"/>
                <a:gd name="connsiteX440" fmla="*/ 1482 w 10201"/>
                <a:gd name="connsiteY440" fmla="*/ 3485 h 10002"/>
                <a:gd name="connsiteX441" fmla="*/ 1898 w 10201"/>
                <a:gd name="connsiteY441" fmla="*/ 3410 h 10002"/>
                <a:gd name="connsiteX442" fmla="*/ 2149 w 10201"/>
                <a:gd name="connsiteY442" fmla="*/ 3429 h 10002"/>
                <a:gd name="connsiteX443" fmla="*/ 2159 w 10201"/>
                <a:gd name="connsiteY443" fmla="*/ 3316 h 10002"/>
                <a:gd name="connsiteX444" fmla="*/ 2201 w 10201"/>
                <a:gd name="connsiteY444" fmla="*/ 3298 h 10002"/>
                <a:gd name="connsiteX445" fmla="*/ 2232 w 10201"/>
                <a:gd name="connsiteY445" fmla="*/ 3354 h 10002"/>
                <a:gd name="connsiteX446" fmla="*/ 2263 w 10201"/>
                <a:gd name="connsiteY446" fmla="*/ 3278 h 10002"/>
                <a:gd name="connsiteX447" fmla="*/ 2263 w 10201"/>
                <a:gd name="connsiteY447" fmla="*/ 3316 h 10002"/>
                <a:gd name="connsiteX448" fmla="*/ 2242 w 10201"/>
                <a:gd name="connsiteY448" fmla="*/ 3354 h 10002"/>
                <a:gd name="connsiteX449" fmla="*/ 2502 w 10201"/>
                <a:gd name="connsiteY449" fmla="*/ 3298 h 10002"/>
                <a:gd name="connsiteX450" fmla="*/ 2513 w 10201"/>
                <a:gd name="connsiteY450" fmla="*/ 3241 h 10002"/>
                <a:gd name="connsiteX451" fmla="*/ 2502 w 10201"/>
                <a:gd name="connsiteY451" fmla="*/ 3223 h 10002"/>
                <a:gd name="connsiteX452" fmla="*/ 2137 w 10201"/>
                <a:gd name="connsiteY452" fmla="*/ 3241 h 10002"/>
                <a:gd name="connsiteX453" fmla="*/ 2127 w 10201"/>
                <a:gd name="connsiteY453" fmla="*/ 3185 h 10002"/>
                <a:gd name="connsiteX454" fmla="*/ 2137 w 10201"/>
                <a:gd name="connsiteY454" fmla="*/ 3166 h 10002"/>
                <a:gd name="connsiteX455" fmla="*/ 2294 w 10201"/>
                <a:gd name="connsiteY455" fmla="*/ 3128 h 10002"/>
                <a:gd name="connsiteX456" fmla="*/ 2263 w 10201"/>
                <a:gd name="connsiteY456" fmla="*/ 3109 h 10002"/>
                <a:gd name="connsiteX457" fmla="*/ 2294 w 10201"/>
                <a:gd name="connsiteY457" fmla="*/ 3091 h 10002"/>
                <a:gd name="connsiteX458" fmla="*/ 2284 w 10201"/>
                <a:gd name="connsiteY458" fmla="*/ 2997 h 10002"/>
                <a:gd name="connsiteX459" fmla="*/ 2232 w 10201"/>
                <a:gd name="connsiteY459" fmla="*/ 2903 h 10002"/>
                <a:gd name="connsiteX460" fmla="*/ 2253 w 10201"/>
                <a:gd name="connsiteY460" fmla="*/ 2865 h 10002"/>
                <a:gd name="connsiteX461" fmla="*/ 2242 w 10201"/>
                <a:gd name="connsiteY461" fmla="*/ 2790 h 10002"/>
                <a:gd name="connsiteX462" fmla="*/ 2294 w 10201"/>
                <a:gd name="connsiteY462" fmla="*/ 2715 h 10002"/>
                <a:gd name="connsiteX463" fmla="*/ 2294 w 10201"/>
                <a:gd name="connsiteY463" fmla="*/ 2771 h 10002"/>
                <a:gd name="connsiteX464" fmla="*/ 2471 w 10201"/>
                <a:gd name="connsiteY464" fmla="*/ 2809 h 10002"/>
                <a:gd name="connsiteX465" fmla="*/ 2482 w 10201"/>
                <a:gd name="connsiteY465" fmla="*/ 2903 h 10002"/>
                <a:gd name="connsiteX466" fmla="*/ 2627 w 10201"/>
                <a:gd name="connsiteY466" fmla="*/ 2884 h 10002"/>
                <a:gd name="connsiteX467" fmla="*/ 2679 w 10201"/>
                <a:gd name="connsiteY467" fmla="*/ 2715 h 10002"/>
                <a:gd name="connsiteX468" fmla="*/ 2523 w 10201"/>
                <a:gd name="connsiteY468" fmla="*/ 2659 h 10002"/>
                <a:gd name="connsiteX469" fmla="*/ 2523 w 10201"/>
                <a:gd name="connsiteY469" fmla="*/ 2602 h 10002"/>
                <a:gd name="connsiteX470" fmla="*/ 2596 w 10201"/>
                <a:gd name="connsiteY470" fmla="*/ 2584 h 10002"/>
                <a:gd name="connsiteX471" fmla="*/ 2596 w 10201"/>
                <a:gd name="connsiteY471" fmla="*/ 2565 h 10002"/>
                <a:gd name="connsiteX472" fmla="*/ 2461 w 10201"/>
                <a:gd name="connsiteY472" fmla="*/ 2452 h 10002"/>
                <a:gd name="connsiteX473" fmla="*/ 2440 w 10201"/>
                <a:gd name="connsiteY473" fmla="*/ 2527 h 10002"/>
                <a:gd name="connsiteX474" fmla="*/ 2440 w 10201"/>
                <a:gd name="connsiteY474" fmla="*/ 2509 h 10002"/>
                <a:gd name="connsiteX475" fmla="*/ 2315 w 10201"/>
                <a:gd name="connsiteY475" fmla="*/ 2358 h 10002"/>
                <a:gd name="connsiteX476" fmla="*/ 2242 w 10201"/>
                <a:gd name="connsiteY476" fmla="*/ 2377 h 10002"/>
                <a:gd name="connsiteX477" fmla="*/ 2242 w 10201"/>
                <a:gd name="connsiteY477" fmla="*/ 2321 h 10002"/>
                <a:gd name="connsiteX478" fmla="*/ 2222 w 10201"/>
                <a:gd name="connsiteY478" fmla="*/ 2283 h 10002"/>
                <a:gd name="connsiteX479" fmla="*/ 2044 w 10201"/>
                <a:gd name="connsiteY479" fmla="*/ 2246 h 10002"/>
                <a:gd name="connsiteX480" fmla="*/ 2034 w 10201"/>
                <a:gd name="connsiteY480" fmla="*/ 2189 h 10002"/>
                <a:gd name="connsiteX481" fmla="*/ 2044 w 10201"/>
                <a:gd name="connsiteY481" fmla="*/ 2171 h 10002"/>
                <a:gd name="connsiteX482" fmla="*/ 2242 w 10201"/>
                <a:gd name="connsiteY482" fmla="*/ 2171 h 10002"/>
                <a:gd name="connsiteX483" fmla="*/ 2305 w 10201"/>
                <a:gd name="connsiteY483" fmla="*/ 2133 h 10002"/>
                <a:gd name="connsiteX484" fmla="*/ 2450 w 10201"/>
                <a:gd name="connsiteY484" fmla="*/ 2171 h 10002"/>
                <a:gd name="connsiteX485" fmla="*/ 2523 w 10201"/>
                <a:gd name="connsiteY485" fmla="*/ 2077 h 10002"/>
                <a:gd name="connsiteX486" fmla="*/ 2774 w 10201"/>
                <a:gd name="connsiteY486" fmla="*/ 2020 h 10002"/>
                <a:gd name="connsiteX487" fmla="*/ 2961 w 10201"/>
                <a:gd name="connsiteY487" fmla="*/ 2133 h 10002"/>
                <a:gd name="connsiteX488" fmla="*/ 3274 w 10201"/>
                <a:gd name="connsiteY488" fmla="*/ 2057 h 10002"/>
                <a:gd name="connsiteX489" fmla="*/ 3274 w 10201"/>
                <a:gd name="connsiteY489" fmla="*/ 2039 h 10002"/>
                <a:gd name="connsiteX490" fmla="*/ 3263 w 10201"/>
                <a:gd name="connsiteY490" fmla="*/ 2002 h 10002"/>
                <a:gd name="connsiteX491" fmla="*/ 3377 w 10201"/>
                <a:gd name="connsiteY491" fmla="*/ 1964 h 10002"/>
                <a:gd name="connsiteX492" fmla="*/ 3357 w 10201"/>
                <a:gd name="connsiteY492" fmla="*/ 1907 h 10002"/>
                <a:gd name="connsiteX493" fmla="*/ 3419 w 10201"/>
                <a:gd name="connsiteY493" fmla="*/ 1907 h 10002"/>
                <a:gd name="connsiteX494" fmla="*/ 3461 w 10201"/>
                <a:gd name="connsiteY494" fmla="*/ 1926 h 10002"/>
                <a:gd name="connsiteX495" fmla="*/ 3492 w 10201"/>
                <a:gd name="connsiteY495" fmla="*/ 1870 h 10002"/>
                <a:gd name="connsiteX496" fmla="*/ 3492 w 10201"/>
                <a:gd name="connsiteY496" fmla="*/ 1851 h 10002"/>
                <a:gd name="connsiteX497" fmla="*/ 3419 w 10201"/>
                <a:gd name="connsiteY497" fmla="*/ 1738 h 10002"/>
                <a:gd name="connsiteX498" fmla="*/ 3429 w 10201"/>
                <a:gd name="connsiteY498" fmla="*/ 1663 h 10002"/>
                <a:gd name="connsiteX499" fmla="*/ 3274 w 10201"/>
                <a:gd name="connsiteY499" fmla="*/ 1589 h 10002"/>
                <a:gd name="connsiteX500" fmla="*/ 3274 w 10201"/>
                <a:gd name="connsiteY500" fmla="*/ 1513 h 10002"/>
                <a:gd name="connsiteX501" fmla="*/ 3241 w 10201"/>
                <a:gd name="connsiteY501" fmla="*/ 1475 h 10002"/>
                <a:gd name="connsiteX502" fmla="*/ 3210 w 10201"/>
                <a:gd name="connsiteY502" fmla="*/ 1513 h 10002"/>
                <a:gd name="connsiteX503" fmla="*/ 3200 w 10201"/>
                <a:gd name="connsiteY503" fmla="*/ 1438 h 10002"/>
                <a:gd name="connsiteX504" fmla="*/ 3085 w 10201"/>
                <a:gd name="connsiteY504" fmla="*/ 1494 h 10002"/>
                <a:gd name="connsiteX505" fmla="*/ 2971 w 10201"/>
                <a:gd name="connsiteY505" fmla="*/ 1419 h 10002"/>
                <a:gd name="connsiteX506" fmla="*/ 2940 w 10201"/>
                <a:gd name="connsiteY506" fmla="*/ 1475 h 10002"/>
                <a:gd name="connsiteX507" fmla="*/ 2909 w 10201"/>
                <a:gd name="connsiteY507" fmla="*/ 1400 h 10002"/>
                <a:gd name="connsiteX508" fmla="*/ 2815 w 10201"/>
                <a:gd name="connsiteY508" fmla="*/ 1438 h 10002"/>
                <a:gd name="connsiteX509" fmla="*/ 2815 w 10201"/>
                <a:gd name="connsiteY509" fmla="*/ 1381 h 10002"/>
                <a:gd name="connsiteX510" fmla="*/ 2742 w 10201"/>
                <a:gd name="connsiteY510" fmla="*/ 1288 h 10002"/>
                <a:gd name="connsiteX511" fmla="*/ 3013 w 10201"/>
                <a:gd name="connsiteY511" fmla="*/ 1062 h 10002"/>
                <a:gd name="connsiteX512" fmla="*/ 3106 w 10201"/>
                <a:gd name="connsiteY512" fmla="*/ 1119 h 10002"/>
                <a:gd name="connsiteX513" fmla="*/ 3241 w 10201"/>
                <a:gd name="connsiteY513" fmla="*/ 1062 h 10002"/>
                <a:gd name="connsiteX514" fmla="*/ 3241 w 10201"/>
                <a:gd name="connsiteY514" fmla="*/ 1119 h 10002"/>
                <a:gd name="connsiteX515" fmla="*/ 3513 w 10201"/>
                <a:gd name="connsiteY515" fmla="*/ 1119 h 10002"/>
                <a:gd name="connsiteX516" fmla="*/ 3513 w 10201"/>
                <a:gd name="connsiteY516" fmla="*/ 1044 h 10002"/>
                <a:gd name="connsiteX517" fmla="*/ 3658 w 10201"/>
                <a:gd name="connsiteY517" fmla="*/ 968 h 10002"/>
                <a:gd name="connsiteX518" fmla="*/ 3700 w 10201"/>
                <a:gd name="connsiteY518" fmla="*/ 875 h 10002"/>
                <a:gd name="connsiteX519" fmla="*/ 3929 w 10201"/>
                <a:gd name="connsiteY519" fmla="*/ 836 h 10002"/>
                <a:gd name="connsiteX520" fmla="*/ 3940 w 10201"/>
                <a:gd name="connsiteY520" fmla="*/ 781 h 10002"/>
                <a:gd name="connsiteX521" fmla="*/ 3971 w 10201"/>
                <a:gd name="connsiteY521" fmla="*/ 781 h 10002"/>
                <a:gd name="connsiteX522" fmla="*/ 4002 w 10201"/>
                <a:gd name="connsiteY522" fmla="*/ 836 h 10002"/>
                <a:gd name="connsiteX523" fmla="*/ 4065 w 10201"/>
                <a:gd name="connsiteY523" fmla="*/ 799 h 10002"/>
                <a:gd name="connsiteX524" fmla="*/ 4127 w 10201"/>
                <a:gd name="connsiteY524" fmla="*/ 836 h 10002"/>
                <a:gd name="connsiteX525" fmla="*/ 4772 w 10201"/>
                <a:gd name="connsiteY525" fmla="*/ 724 h 10002"/>
                <a:gd name="connsiteX526" fmla="*/ 4783 w 10201"/>
                <a:gd name="connsiteY526" fmla="*/ 781 h 10002"/>
                <a:gd name="connsiteX527" fmla="*/ 4908 w 10201"/>
                <a:gd name="connsiteY527" fmla="*/ 781 h 10002"/>
                <a:gd name="connsiteX528" fmla="*/ 4908 w 10201"/>
                <a:gd name="connsiteY528" fmla="*/ 724 h 10002"/>
                <a:gd name="connsiteX529" fmla="*/ 4992 w 10201"/>
                <a:gd name="connsiteY529" fmla="*/ 781 h 10002"/>
                <a:gd name="connsiteX530" fmla="*/ 5096 w 10201"/>
                <a:gd name="connsiteY530" fmla="*/ 743 h 10002"/>
                <a:gd name="connsiteX531" fmla="*/ 5158 w 10201"/>
                <a:gd name="connsiteY531" fmla="*/ 781 h 10002"/>
                <a:gd name="connsiteX532" fmla="*/ 5200 w 10201"/>
                <a:gd name="connsiteY532" fmla="*/ 706 h 10002"/>
                <a:gd name="connsiteX533" fmla="*/ 5283 w 10201"/>
                <a:gd name="connsiteY533" fmla="*/ 686 h 10002"/>
                <a:gd name="connsiteX534" fmla="*/ 5283 w 10201"/>
                <a:gd name="connsiteY534" fmla="*/ 743 h 10002"/>
                <a:gd name="connsiteX535" fmla="*/ 5492 w 10201"/>
                <a:gd name="connsiteY535" fmla="*/ 706 h 10002"/>
                <a:gd name="connsiteX536" fmla="*/ 5679 w 10201"/>
                <a:gd name="connsiteY536" fmla="*/ 781 h 10002"/>
                <a:gd name="connsiteX537" fmla="*/ 5824 w 10201"/>
                <a:gd name="connsiteY537" fmla="*/ 761 h 10002"/>
                <a:gd name="connsiteX538" fmla="*/ 6148 w 10201"/>
                <a:gd name="connsiteY538" fmla="*/ 686 h 10002"/>
                <a:gd name="connsiteX539" fmla="*/ 6345 w 10201"/>
                <a:gd name="connsiteY539" fmla="*/ 611 h 10002"/>
                <a:gd name="connsiteX540" fmla="*/ 6522 w 10201"/>
                <a:gd name="connsiteY540" fmla="*/ 649 h 10002"/>
                <a:gd name="connsiteX541" fmla="*/ 6574 w 10201"/>
                <a:gd name="connsiteY541" fmla="*/ 555 h 10002"/>
                <a:gd name="connsiteX542" fmla="*/ 6668 w 10201"/>
                <a:gd name="connsiteY542" fmla="*/ 574 h 10002"/>
                <a:gd name="connsiteX543" fmla="*/ 6741 w 10201"/>
                <a:gd name="connsiteY543" fmla="*/ 498 h 10002"/>
                <a:gd name="connsiteX544" fmla="*/ 6814 w 10201"/>
                <a:gd name="connsiteY544" fmla="*/ 555 h 10002"/>
                <a:gd name="connsiteX545" fmla="*/ 7105 w 10201"/>
                <a:gd name="connsiteY545" fmla="*/ 574 h 10002"/>
                <a:gd name="connsiteX546" fmla="*/ 7251 w 10201"/>
                <a:gd name="connsiteY546" fmla="*/ 574 h 10002"/>
                <a:gd name="connsiteX547" fmla="*/ 7262 w 10201"/>
                <a:gd name="connsiteY547" fmla="*/ 630 h 10002"/>
                <a:gd name="connsiteX548" fmla="*/ 7459 w 10201"/>
                <a:gd name="connsiteY548" fmla="*/ 592 h 10002"/>
                <a:gd name="connsiteX549" fmla="*/ 7470 w 10201"/>
                <a:gd name="connsiteY549" fmla="*/ 517 h 10002"/>
                <a:gd name="connsiteX550" fmla="*/ 7387 w 10201"/>
                <a:gd name="connsiteY550" fmla="*/ 498 h 10002"/>
                <a:gd name="connsiteX551" fmla="*/ 7428 w 10201"/>
                <a:gd name="connsiteY551" fmla="*/ 405 h 10002"/>
                <a:gd name="connsiteX552" fmla="*/ 7501 w 10201"/>
                <a:gd name="connsiteY552" fmla="*/ 348 h 10002"/>
                <a:gd name="connsiteX553" fmla="*/ 7470 w 10201"/>
                <a:gd name="connsiteY553" fmla="*/ 311 h 10002"/>
                <a:gd name="connsiteX554" fmla="*/ 7407 w 10201"/>
                <a:gd name="connsiteY554" fmla="*/ 348 h 10002"/>
                <a:gd name="connsiteX555" fmla="*/ 7376 w 10201"/>
                <a:gd name="connsiteY555" fmla="*/ 311 h 10002"/>
                <a:gd name="connsiteX556" fmla="*/ 7210 w 10201"/>
                <a:gd name="connsiteY556" fmla="*/ 367 h 10002"/>
                <a:gd name="connsiteX557" fmla="*/ 7210 w 10201"/>
                <a:gd name="connsiteY557" fmla="*/ 311 h 10002"/>
                <a:gd name="connsiteX558" fmla="*/ 7199 w 10201"/>
                <a:gd name="connsiteY558" fmla="*/ 311 h 10002"/>
                <a:gd name="connsiteX559" fmla="*/ 6543 w 10201"/>
                <a:gd name="connsiteY559" fmla="*/ 330 h 10002"/>
                <a:gd name="connsiteX560" fmla="*/ 6225 w 10201"/>
                <a:gd name="connsiteY560" fmla="*/ 273 h 10002"/>
                <a:gd name="connsiteX561" fmla="*/ 6637 w 10201"/>
                <a:gd name="connsiteY561" fmla="*/ 198 h 10002"/>
                <a:gd name="connsiteX562" fmla="*/ 6980 w 10201"/>
                <a:gd name="connsiteY562" fmla="*/ 161 h 10002"/>
                <a:gd name="connsiteX563" fmla="*/ 7433 w 10201"/>
                <a:gd name="connsiteY563" fmla="*/ 80 h 10002"/>
                <a:gd name="connsiteX564" fmla="*/ 7698 w 10201"/>
                <a:gd name="connsiteY564" fmla="*/ 10 h 10002"/>
                <a:gd name="connsiteX565" fmla="*/ 7949 w 10201"/>
                <a:gd name="connsiteY565" fmla="*/ 142 h 10002"/>
                <a:gd name="connsiteX566" fmla="*/ 8011 w 10201"/>
                <a:gd name="connsiteY566" fmla="*/ 48 h 10002"/>
                <a:gd name="connsiteX567" fmla="*/ 8136 w 10201"/>
                <a:gd name="connsiteY567" fmla="*/ 29 h 10002"/>
                <a:gd name="connsiteX568" fmla="*/ 8240 w 10201"/>
                <a:gd name="connsiteY568" fmla="*/ 142 h 10002"/>
                <a:gd name="connsiteX569" fmla="*/ 8262 w 10201"/>
                <a:gd name="connsiteY569" fmla="*/ 104 h 10002"/>
                <a:gd name="connsiteX570" fmla="*/ 8293 w 10201"/>
                <a:gd name="connsiteY570" fmla="*/ 254 h 10002"/>
                <a:gd name="connsiteX571" fmla="*/ 8262 w 10201"/>
                <a:gd name="connsiteY571" fmla="*/ 330 h 10002"/>
                <a:gd name="connsiteX572" fmla="*/ 8262 w 10201"/>
                <a:gd name="connsiteY572" fmla="*/ 423 h 10002"/>
                <a:gd name="connsiteX0" fmla="*/ 8262 w 10201"/>
                <a:gd name="connsiteY0" fmla="*/ 423 h 10002"/>
                <a:gd name="connsiteX1" fmla="*/ 8324 w 10201"/>
                <a:gd name="connsiteY1" fmla="*/ 442 h 10002"/>
                <a:gd name="connsiteX2" fmla="*/ 8335 w 10201"/>
                <a:gd name="connsiteY2" fmla="*/ 517 h 10002"/>
                <a:gd name="connsiteX3" fmla="*/ 8303 w 10201"/>
                <a:gd name="connsiteY3" fmla="*/ 592 h 10002"/>
                <a:gd name="connsiteX4" fmla="*/ 8345 w 10201"/>
                <a:gd name="connsiteY4" fmla="*/ 592 h 10002"/>
                <a:gd name="connsiteX5" fmla="*/ 8414 w 10201"/>
                <a:gd name="connsiteY5" fmla="*/ 543 h 10002"/>
                <a:gd name="connsiteX6" fmla="*/ 8291 w 10201"/>
                <a:gd name="connsiteY6" fmla="*/ 770 h 10002"/>
                <a:gd name="connsiteX7" fmla="*/ 8230 w 10201"/>
                <a:gd name="connsiteY7" fmla="*/ 930 h 10002"/>
                <a:gd name="connsiteX8" fmla="*/ 8324 w 10201"/>
                <a:gd name="connsiteY8" fmla="*/ 1005 h 10002"/>
                <a:gd name="connsiteX9" fmla="*/ 8345 w 10201"/>
                <a:gd name="connsiteY9" fmla="*/ 875 h 10002"/>
                <a:gd name="connsiteX10" fmla="*/ 8355 w 10201"/>
                <a:gd name="connsiteY10" fmla="*/ 875 h 10002"/>
                <a:gd name="connsiteX11" fmla="*/ 8355 w 10201"/>
                <a:gd name="connsiteY11" fmla="*/ 893 h 10002"/>
                <a:gd name="connsiteX12" fmla="*/ 8376 w 10201"/>
                <a:gd name="connsiteY12" fmla="*/ 1212 h 10002"/>
                <a:gd name="connsiteX13" fmla="*/ 8355 w 10201"/>
                <a:gd name="connsiteY13" fmla="*/ 1212 h 10002"/>
                <a:gd name="connsiteX14" fmla="*/ 8324 w 10201"/>
                <a:gd name="connsiteY14" fmla="*/ 1231 h 10002"/>
                <a:gd name="connsiteX15" fmla="*/ 8324 w 10201"/>
                <a:gd name="connsiteY15" fmla="*/ 1288 h 10002"/>
                <a:gd name="connsiteX16" fmla="*/ 8084 w 10201"/>
                <a:gd name="connsiteY16" fmla="*/ 1607 h 10002"/>
                <a:gd name="connsiteX17" fmla="*/ 8126 w 10201"/>
                <a:gd name="connsiteY17" fmla="*/ 1607 h 10002"/>
                <a:gd name="connsiteX18" fmla="*/ 8293 w 10201"/>
                <a:gd name="connsiteY18" fmla="*/ 1589 h 10002"/>
                <a:gd name="connsiteX19" fmla="*/ 8293 w 10201"/>
                <a:gd name="connsiteY19" fmla="*/ 1682 h 10002"/>
                <a:gd name="connsiteX20" fmla="*/ 8366 w 10201"/>
                <a:gd name="connsiteY20" fmla="*/ 1776 h 10002"/>
                <a:gd name="connsiteX21" fmla="*/ 8584 w 10201"/>
                <a:gd name="connsiteY21" fmla="*/ 1682 h 10002"/>
                <a:gd name="connsiteX22" fmla="*/ 8636 w 10201"/>
                <a:gd name="connsiteY22" fmla="*/ 1569 h 10002"/>
                <a:gd name="connsiteX23" fmla="*/ 8698 w 10201"/>
                <a:gd name="connsiteY23" fmla="*/ 1589 h 10002"/>
                <a:gd name="connsiteX24" fmla="*/ 8709 w 10201"/>
                <a:gd name="connsiteY24" fmla="*/ 1532 h 10002"/>
                <a:gd name="connsiteX25" fmla="*/ 8855 w 10201"/>
                <a:gd name="connsiteY25" fmla="*/ 1607 h 10002"/>
                <a:gd name="connsiteX26" fmla="*/ 8802 w 10201"/>
                <a:gd name="connsiteY26" fmla="*/ 1982 h 10002"/>
                <a:gd name="connsiteX27" fmla="*/ 8740 w 10201"/>
                <a:gd name="connsiteY27" fmla="*/ 2077 h 10002"/>
                <a:gd name="connsiteX28" fmla="*/ 8740 w 10201"/>
                <a:gd name="connsiteY28" fmla="*/ 2133 h 10002"/>
                <a:gd name="connsiteX29" fmla="*/ 9032 w 10201"/>
                <a:gd name="connsiteY29" fmla="*/ 2208 h 10002"/>
                <a:gd name="connsiteX30" fmla="*/ 9011 w 10201"/>
                <a:gd name="connsiteY30" fmla="*/ 2771 h 10002"/>
                <a:gd name="connsiteX31" fmla="*/ 9011 w 10201"/>
                <a:gd name="connsiteY31" fmla="*/ 2940 h 10002"/>
                <a:gd name="connsiteX32" fmla="*/ 8980 w 10201"/>
                <a:gd name="connsiteY32" fmla="*/ 2959 h 10002"/>
                <a:gd name="connsiteX33" fmla="*/ 8990 w 10201"/>
                <a:gd name="connsiteY33" fmla="*/ 2997 h 10002"/>
                <a:gd name="connsiteX34" fmla="*/ 8970 w 10201"/>
                <a:gd name="connsiteY34" fmla="*/ 3034 h 10002"/>
                <a:gd name="connsiteX35" fmla="*/ 9157 w 10201"/>
                <a:gd name="connsiteY35" fmla="*/ 3016 h 10002"/>
                <a:gd name="connsiteX36" fmla="*/ 9250 w 10201"/>
                <a:gd name="connsiteY36" fmla="*/ 3166 h 10002"/>
                <a:gd name="connsiteX37" fmla="*/ 9386 w 10201"/>
                <a:gd name="connsiteY37" fmla="*/ 3147 h 10002"/>
                <a:gd name="connsiteX38" fmla="*/ 9386 w 10201"/>
                <a:gd name="connsiteY38" fmla="*/ 3166 h 10002"/>
                <a:gd name="connsiteX39" fmla="*/ 9397 w 10201"/>
                <a:gd name="connsiteY39" fmla="*/ 3166 h 10002"/>
                <a:gd name="connsiteX40" fmla="*/ 9407 w 10201"/>
                <a:gd name="connsiteY40" fmla="*/ 3316 h 10002"/>
                <a:gd name="connsiteX41" fmla="*/ 9438 w 10201"/>
                <a:gd name="connsiteY41" fmla="*/ 3298 h 10002"/>
                <a:gd name="connsiteX42" fmla="*/ 9490 w 10201"/>
                <a:gd name="connsiteY42" fmla="*/ 3072 h 10002"/>
                <a:gd name="connsiteX43" fmla="*/ 9542 w 10201"/>
                <a:gd name="connsiteY43" fmla="*/ 3128 h 10002"/>
                <a:gd name="connsiteX44" fmla="*/ 9563 w 10201"/>
                <a:gd name="connsiteY44" fmla="*/ 2927 h 10002"/>
                <a:gd name="connsiteX45" fmla="*/ 9594 w 10201"/>
                <a:gd name="connsiteY45" fmla="*/ 3054 h 10002"/>
                <a:gd name="connsiteX46" fmla="*/ 9625 w 10201"/>
                <a:gd name="connsiteY46" fmla="*/ 3128 h 10002"/>
                <a:gd name="connsiteX47" fmla="*/ 9686 w 10201"/>
                <a:gd name="connsiteY47" fmla="*/ 3220 h 10002"/>
                <a:gd name="connsiteX48" fmla="*/ 9688 w 10201"/>
                <a:gd name="connsiteY48" fmla="*/ 3316 h 10002"/>
                <a:gd name="connsiteX49" fmla="*/ 9688 w 10201"/>
                <a:gd name="connsiteY49" fmla="*/ 3429 h 10002"/>
                <a:gd name="connsiteX50" fmla="*/ 9812 w 10201"/>
                <a:gd name="connsiteY50" fmla="*/ 3527 h 10002"/>
                <a:gd name="connsiteX51" fmla="*/ 9698 w 10201"/>
                <a:gd name="connsiteY51" fmla="*/ 3598 h 10002"/>
                <a:gd name="connsiteX52" fmla="*/ 9709 w 10201"/>
                <a:gd name="connsiteY52" fmla="*/ 3598 h 10002"/>
                <a:gd name="connsiteX53" fmla="*/ 9740 w 10201"/>
                <a:gd name="connsiteY53" fmla="*/ 3579 h 10002"/>
                <a:gd name="connsiteX54" fmla="*/ 9740 w 10201"/>
                <a:gd name="connsiteY54" fmla="*/ 3691 h 10002"/>
                <a:gd name="connsiteX55" fmla="*/ 9709 w 10201"/>
                <a:gd name="connsiteY55" fmla="*/ 3730 h 10002"/>
                <a:gd name="connsiteX56" fmla="*/ 9688 w 10201"/>
                <a:gd name="connsiteY56" fmla="*/ 3691 h 10002"/>
                <a:gd name="connsiteX57" fmla="*/ 9665 w 10201"/>
                <a:gd name="connsiteY57" fmla="*/ 3833 h 10002"/>
                <a:gd name="connsiteX58" fmla="*/ 9646 w 10201"/>
                <a:gd name="connsiteY58" fmla="*/ 3730 h 10002"/>
                <a:gd name="connsiteX59" fmla="*/ 9553 w 10201"/>
                <a:gd name="connsiteY59" fmla="*/ 3955 h 10002"/>
                <a:gd name="connsiteX60" fmla="*/ 9574 w 10201"/>
                <a:gd name="connsiteY60" fmla="*/ 4349 h 10002"/>
                <a:gd name="connsiteX61" fmla="*/ 9438 w 10201"/>
                <a:gd name="connsiteY61" fmla="*/ 4312 h 10002"/>
                <a:gd name="connsiteX62" fmla="*/ 9397 w 10201"/>
                <a:gd name="connsiteY62" fmla="*/ 4387 h 10002"/>
                <a:gd name="connsiteX63" fmla="*/ 9459 w 10201"/>
                <a:gd name="connsiteY63" fmla="*/ 4574 h 10002"/>
                <a:gd name="connsiteX64" fmla="*/ 9522 w 10201"/>
                <a:gd name="connsiteY64" fmla="*/ 4574 h 10002"/>
                <a:gd name="connsiteX65" fmla="*/ 9522 w 10201"/>
                <a:gd name="connsiteY65" fmla="*/ 4593 h 10002"/>
                <a:gd name="connsiteX66" fmla="*/ 9407 w 10201"/>
                <a:gd name="connsiteY66" fmla="*/ 4688 h 10002"/>
                <a:gd name="connsiteX67" fmla="*/ 9397 w 10201"/>
                <a:gd name="connsiteY67" fmla="*/ 4743 h 10002"/>
                <a:gd name="connsiteX68" fmla="*/ 9532 w 10201"/>
                <a:gd name="connsiteY68" fmla="*/ 4912 h 10002"/>
                <a:gd name="connsiteX69" fmla="*/ 9553 w 10201"/>
                <a:gd name="connsiteY69" fmla="*/ 5007 h 10002"/>
                <a:gd name="connsiteX70" fmla="*/ 9688 w 10201"/>
                <a:gd name="connsiteY70" fmla="*/ 5138 h 10002"/>
                <a:gd name="connsiteX71" fmla="*/ 9657 w 10201"/>
                <a:gd name="connsiteY71" fmla="*/ 5496 h 10002"/>
                <a:gd name="connsiteX72" fmla="*/ 9771 w 10201"/>
                <a:gd name="connsiteY72" fmla="*/ 5439 h 10002"/>
                <a:gd name="connsiteX73" fmla="*/ 9771 w 10201"/>
                <a:gd name="connsiteY73" fmla="*/ 5382 h 10002"/>
                <a:gd name="connsiteX74" fmla="*/ 9750 w 10201"/>
                <a:gd name="connsiteY74" fmla="*/ 5326 h 10002"/>
                <a:gd name="connsiteX75" fmla="*/ 9781 w 10201"/>
                <a:gd name="connsiteY75" fmla="*/ 5326 h 10002"/>
                <a:gd name="connsiteX76" fmla="*/ 9865 w 10201"/>
                <a:gd name="connsiteY76" fmla="*/ 5401 h 10002"/>
                <a:gd name="connsiteX77" fmla="*/ 9865 w 10201"/>
                <a:gd name="connsiteY77" fmla="*/ 5476 h 10002"/>
                <a:gd name="connsiteX78" fmla="*/ 10188 w 10201"/>
                <a:gd name="connsiteY78" fmla="*/ 5795 h 10002"/>
                <a:gd name="connsiteX79" fmla="*/ 10177 w 10201"/>
                <a:gd name="connsiteY79" fmla="*/ 6153 h 10002"/>
                <a:gd name="connsiteX80" fmla="*/ 10125 w 10201"/>
                <a:gd name="connsiteY80" fmla="*/ 6058 h 10002"/>
                <a:gd name="connsiteX81" fmla="*/ 9949 w 10201"/>
                <a:gd name="connsiteY81" fmla="*/ 6096 h 10002"/>
                <a:gd name="connsiteX82" fmla="*/ 9563 w 10201"/>
                <a:gd name="connsiteY82" fmla="*/ 6190 h 10002"/>
                <a:gd name="connsiteX83" fmla="*/ 9532 w 10201"/>
                <a:gd name="connsiteY83" fmla="*/ 6528 h 10002"/>
                <a:gd name="connsiteX84" fmla="*/ 9490 w 10201"/>
                <a:gd name="connsiteY84" fmla="*/ 6566 h 10002"/>
                <a:gd name="connsiteX85" fmla="*/ 9490 w 10201"/>
                <a:gd name="connsiteY85" fmla="*/ 6979 h 10002"/>
                <a:gd name="connsiteX86" fmla="*/ 9594 w 10201"/>
                <a:gd name="connsiteY86" fmla="*/ 7016 h 10002"/>
                <a:gd name="connsiteX87" fmla="*/ 9584 w 10201"/>
                <a:gd name="connsiteY87" fmla="*/ 7054 h 10002"/>
                <a:gd name="connsiteX88" fmla="*/ 9438 w 10201"/>
                <a:gd name="connsiteY88" fmla="*/ 7411 h 10002"/>
                <a:gd name="connsiteX89" fmla="*/ 9428 w 10201"/>
                <a:gd name="connsiteY89" fmla="*/ 7674 h 10002"/>
                <a:gd name="connsiteX90" fmla="*/ 9459 w 10201"/>
                <a:gd name="connsiteY90" fmla="*/ 7862 h 10002"/>
                <a:gd name="connsiteX91" fmla="*/ 9407 w 10201"/>
                <a:gd name="connsiteY91" fmla="*/ 7918 h 10002"/>
                <a:gd name="connsiteX92" fmla="*/ 9302 w 10201"/>
                <a:gd name="connsiteY92" fmla="*/ 7730 h 10002"/>
                <a:gd name="connsiteX93" fmla="*/ 9126 w 10201"/>
                <a:gd name="connsiteY93" fmla="*/ 7580 h 10002"/>
                <a:gd name="connsiteX94" fmla="*/ 9126 w 10201"/>
                <a:gd name="connsiteY94" fmla="*/ 7543 h 10002"/>
                <a:gd name="connsiteX95" fmla="*/ 9167 w 10201"/>
                <a:gd name="connsiteY95" fmla="*/ 7543 h 10002"/>
                <a:gd name="connsiteX96" fmla="*/ 9167 w 10201"/>
                <a:gd name="connsiteY96" fmla="*/ 7524 h 10002"/>
                <a:gd name="connsiteX97" fmla="*/ 9146 w 10201"/>
                <a:gd name="connsiteY97" fmla="*/ 7524 h 10002"/>
                <a:gd name="connsiteX98" fmla="*/ 9084 w 10201"/>
                <a:gd name="connsiteY98" fmla="*/ 7543 h 10002"/>
                <a:gd name="connsiteX99" fmla="*/ 9105 w 10201"/>
                <a:gd name="connsiteY99" fmla="*/ 7618 h 10002"/>
                <a:gd name="connsiteX100" fmla="*/ 9063 w 10201"/>
                <a:gd name="connsiteY100" fmla="*/ 7637 h 10002"/>
                <a:gd name="connsiteX101" fmla="*/ 9167 w 10201"/>
                <a:gd name="connsiteY101" fmla="*/ 7918 h 10002"/>
                <a:gd name="connsiteX102" fmla="*/ 9167 w 10201"/>
                <a:gd name="connsiteY102" fmla="*/ 8125 h 10002"/>
                <a:gd name="connsiteX103" fmla="*/ 9105 w 10201"/>
                <a:gd name="connsiteY103" fmla="*/ 8237 h 10002"/>
                <a:gd name="connsiteX104" fmla="*/ 8928 w 10201"/>
                <a:gd name="connsiteY104" fmla="*/ 8219 h 10002"/>
                <a:gd name="connsiteX105" fmla="*/ 8866 w 10201"/>
                <a:gd name="connsiteY105" fmla="*/ 8125 h 10002"/>
                <a:gd name="connsiteX106" fmla="*/ 8802 w 10201"/>
                <a:gd name="connsiteY106" fmla="*/ 8182 h 10002"/>
                <a:gd name="connsiteX107" fmla="*/ 8845 w 10201"/>
                <a:gd name="connsiteY107" fmla="*/ 8575 h 10002"/>
                <a:gd name="connsiteX108" fmla="*/ 8814 w 10201"/>
                <a:gd name="connsiteY108" fmla="*/ 8650 h 10002"/>
                <a:gd name="connsiteX109" fmla="*/ 8615 w 10201"/>
                <a:gd name="connsiteY109" fmla="*/ 8670 h 10002"/>
                <a:gd name="connsiteX110" fmla="*/ 8470 w 10201"/>
                <a:gd name="connsiteY110" fmla="*/ 8237 h 10002"/>
                <a:gd name="connsiteX111" fmla="*/ 8459 w 10201"/>
                <a:gd name="connsiteY111" fmla="*/ 7993 h 10002"/>
                <a:gd name="connsiteX112" fmla="*/ 8418 w 10201"/>
                <a:gd name="connsiteY112" fmla="*/ 7993 h 10002"/>
                <a:gd name="connsiteX113" fmla="*/ 8240 w 10201"/>
                <a:gd name="connsiteY113" fmla="*/ 7993 h 10002"/>
                <a:gd name="connsiteX114" fmla="*/ 8136 w 10201"/>
                <a:gd name="connsiteY114" fmla="*/ 7768 h 10002"/>
                <a:gd name="connsiteX115" fmla="*/ 8042 w 10201"/>
                <a:gd name="connsiteY115" fmla="*/ 7712 h 10002"/>
                <a:gd name="connsiteX116" fmla="*/ 7980 w 10201"/>
                <a:gd name="connsiteY116" fmla="*/ 7787 h 10002"/>
                <a:gd name="connsiteX117" fmla="*/ 7990 w 10201"/>
                <a:gd name="connsiteY117" fmla="*/ 8106 h 10002"/>
                <a:gd name="connsiteX118" fmla="*/ 7949 w 10201"/>
                <a:gd name="connsiteY118" fmla="*/ 8406 h 10002"/>
                <a:gd name="connsiteX119" fmla="*/ 7887 w 10201"/>
                <a:gd name="connsiteY119" fmla="*/ 8426 h 10002"/>
                <a:gd name="connsiteX120" fmla="*/ 7845 w 10201"/>
                <a:gd name="connsiteY120" fmla="*/ 8538 h 10002"/>
                <a:gd name="connsiteX121" fmla="*/ 7835 w 10201"/>
                <a:gd name="connsiteY121" fmla="*/ 8538 h 10002"/>
                <a:gd name="connsiteX122" fmla="*/ 7835 w 10201"/>
                <a:gd name="connsiteY122" fmla="*/ 8481 h 10002"/>
                <a:gd name="connsiteX123" fmla="*/ 7855 w 10201"/>
                <a:gd name="connsiteY123" fmla="*/ 8426 h 10002"/>
                <a:gd name="connsiteX124" fmla="*/ 7678 w 10201"/>
                <a:gd name="connsiteY124" fmla="*/ 8182 h 10002"/>
                <a:gd name="connsiteX125" fmla="*/ 7563 w 10201"/>
                <a:gd name="connsiteY125" fmla="*/ 8087 h 10002"/>
                <a:gd name="connsiteX126" fmla="*/ 7501 w 10201"/>
                <a:gd name="connsiteY126" fmla="*/ 8144 h 10002"/>
                <a:gd name="connsiteX127" fmla="*/ 7470 w 10201"/>
                <a:gd name="connsiteY127" fmla="*/ 8087 h 10002"/>
                <a:gd name="connsiteX128" fmla="*/ 7439 w 10201"/>
                <a:gd name="connsiteY128" fmla="*/ 8219 h 10002"/>
                <a:gd name="connsiteX129" fmla="*/ 7574 w 10201"/>
                <a:gd name="connsiteY129" fmla="*/ 8595 h 10002"/>
                <a:gd name="connsiteX130" fmla="*/ 7418 w 10201"/>
                <a:gd name="connsiteY130" fmla="*/ 8782 h 10002"/>
                <a:gd name="connsiteX131" fmla="*/ 7251 w 10201"/>
                <a:gd name="connsiteY131" fmla="*/ 8707 h 10002"/>
                <a:gd name="connsiteX132" fmla="*/ 7189 w 10201"/>
                <a:gd name="connsiteY132" fmla="*/ 8858 h 10002"/>
                <a:gd name="connsiteX133" fmla="*/ 7115 w 10201"/>
                <a:gd name="connsiteY133" fmla="*/ 8914 h 10002"/>
                <a:gd name="connsiteX134" fmla="*/ 7115 w 10201"/>
                <a:gd name="connsiteY134" fmla="*/ 8839 h 10002"/>
                <a:gd name="connsiteX135" fmla="*/ 6991 w 10201"/>
                <a:gd name="connsiteY135" fmla="*/ 8801 h 10002"/>
                <a:gd name="connsiteX136" fmla="*/ 6907 w 10201"/>
                <a:gd name="connsiteY136" fmla="*/ 8895 h 10002"/>
                <a:gd name="connsiteX137" fmla="*/ 6814 w 10201"/>
                <a:gd name="connsiteY137" fmla="*/ 8914 h 10002"/>
                <a:gd name="connsiteX138" fmla="*/ 6814 w 10201"/>
                <a:gd name="connsiteY138" fmla="*/ 8970 h 10002"/>
                <a:gd name="connsiteX139" fmla="*/ 6751 w 10201"/>
                <a:gd name="connsiteY139" fmla="*/ 8989 h 10002"/>
                <a:gd name="connsiteX140" fmla="*/ 6772 w 10201"/>
                <a:gd name="connsiteY140" fmla="*/ 9026 h 10002"/>
                <a:gd name="connsiteX141" fmla="*/ 6939 w 10201"/>
                <a:gd name="connsiteY141" fmla="*/ 9008 h 10002"/>
                <a:gd name="connsiteX142" fmla="*/ 6939 w 10201"/>
                <a:gd name="connsiteY142" fmla="*/ 8989 h 10002"/>
                <a:gd name="connsiteX143" fmla="*/ 6918 w 10201"/>
                <a:gd name="connsiteY143" fmla="*/ 8951 h 10002"/>
                <a:gd name="connsiteX144" fmla="*/ 6939 w 10201"/>
                <a:gd name="connsiteY144" fmla="*/ 8951 h 10002"/>
                <a:gd name="connsiteX145" fmla="*/ 6991 w 10201"/>
                <a:gd name="connsiteY145" fmla="*/ 8933 h 10002"/>
                <a:gd name="connsiteX146" fmla="*/ 7032 w 10201"/>
                <a:gd name="connsiteY146" fmla="*/ 9064 h 10002"/>
                <a:gd name="connsiteX147" fmla="*/ 7303 w 10201"/>
                <a:gd name="connsiteY147" fmla="*/ 9139 h 10002"/>
                <a:gd name="connsiteX148" fmla="*/ 7303 w 10201"/>
                <a:gd name="connsiteY148" fmla="*/ 9195 h 10002"/>
                <a:gd name="connsiteX149" fmla="*/ 7220 w 10201"/>
                <a:gd name="connsiteY149" fmla="*/ 9590 h 10002"/>
                <a:gd name="connsiteX150" fmla="*/ 7199 w 10201"/>
                <a:gd name="connsiteY150" fmla="*/ 9590 h 10002"/>
                <a:gd name="connsiteX151" fmla="*/ 7179 w 10201"/>
                <a:gd name="connsiteY151" fmla="*/ 9533 h 10002"/>
                <a:gd name="connsiteX152" fmla="*/ 6949 w 10201"/>
                <a:gd name="connsiteY152" fmla="*/ 9496 h 10002"/>
                <a:gd name="connsiteX153" fmla="*/ 6876 w 10201"/>
                <a:gd name="connsiteY153" fmla="*/ 9496 h 10002"/>
                <a:gd name="connsiteX154" fmla="*/ 6793 w 10201"/>
                <a:gd name="connsiteY154" fmla="*/ 9403 h 10002"/>
                <a:gd name="connsiteX155" fmla="*/ 6751 w 10201"/>
                <a:gd name="connsiteY155" fmla="*/ 9440 h 10002"/>
                <a:gd name="connsiteX156" fmla="*/ 6637 w 10201"/>
                <a:gd name="connsiteY156" fmla="*/ 9289 h 10002"/>
                <a:gd name="connsiteX157" fmla="*/ 6627 w 10201"/>
                <a:gd name="connsiteY157" fmla="*/ 9289 h 10002"/>
                <a:gd name="connsiteX158" fmla="*/ 6584 w 10201"/>
                <a:gd name="connsiteY158" fmla="*/ 9289 h 10002"/>
                <a:gd name="connsiteX159" fmla="*/ 6480 w 10201"/>
                <a:gd name="connsiteY159" fmla="*/ 9177 h 10002"/>
                <a:gd name="connsiteX160" fmla="*/ 6449 w 10201"/>
                <a:gd name="connsiteY160" fmla="*/ 9346 h 10002"/>
                <a:gd name="connsiteX161" fmla="*/ 6355 w 10201"/>
                <a:gd name="connsiteY161" fmla="*/ 9515 h 10002"/>
                <a:gd name="connsiteX162" fmla="*/ 6262 w 10201"/>
                <a:gd name="connsiteY162" fmla="*/ 9552 h 10002"/>
                <a:gd name="connsiteX163" fmla="*/ 6262 w 10201"/>
                <a:gd name="connsiteY163" fmla="*/ 9609 h 10002"/>
                <a:gd name="connsiteX164" fmla="*/ 6189 w 10201"/>
                <a:gd name="connsiteY164" fmla="*/ 9740 h 10002"/>
                <a:gd name="connsiteX165" fmla="*/ 6106 w 10201"/>
                <a:gd name="connsiteY165" fmla="*/ 9796 h 10002"/>
                <a:gd name="connsiteX166" fmla="*/ 6001 w 10201"/>
                <a:gd name="connsiteY166" fmla="*/ 9947 h 10002"/>
                <a:gd name="connsiteX167" fmla="*/ 5345 w 10201"/>
                <a:gd name="connsiteY167" fmla="*/ 9796 h 10002"/>
                <a:gd name="connsiteX168" fmla="*/ 5220 w 10201"/>
                <a:gd name="connsiteY168" fmla="*/ 9796 h 10002"/>
                <a:gd name="connsiteX169" fmla="*/ 4992 w 10201"/>
                <a:gd name="connsiteY169" fmla="*/ 9647 h 10002"/>
                <a:gd name="connsiteX170" fmla="*/ 4929 w 10201"/>
                <a:gd name="connsiteY170" fmla="*/ 9515 h 10002"/>
                <a:gd name="connsiteX171" fmla="*/ 4929 w 10201"/>
                <a:gd name="connsiteY171" fmla="*/ 9403 h 10002"/>
                <a:gd name="connsiteX172" fmla="*/ 4866 w 10201"/>
                <a:gd name="connsiteY172" fmla="*/ 9346 h 10002"/>
                <a:gd name="connsiteX173" fmla="*/ 5168 w 10201"/>
                <a:gd name="connsiteY173" fmla="*/ 9214 h 10002"/>
                <a:gd name="connsiteX174" fmla="*/ 5387 w 10201"/>
                <a:gd name="connsiteY174" fmla="*/ 9234 h 10002"/>
                <a:gd name="connsiteX175" fmla="*/ 5741 w 10201"/>
                <a:gd name="connsiteY175" fmla="*/ 9195 h 10002"/>
                <a:gd name="connsiteX176" fmla="*/ 5783 w 10201"/>
                <a:gd name="connsiteY176" fmla="*/ 9102 h 10002"/>
                <a:gd name="connsiteX177" fmla="*/ 5731 w 10201"/>
                <a:gd name="connsiteY177" fmla="*/ 8989 h 10002"/>
                <a:gd name="connsiteX178" fmla="*/ 5533 w 10201"/>
                <a:gd name="connsiteY178" fmla="*/ 8933 h 10002"/>
                <a:gd name="connsiteX179" fmla="*/ 5210 w 10201"/>
                <a:gd name="connsiteY179" fmla="*/ 8745 h 10002"/>
                <a:gd name="connsiteX180" fmla="*/ 4961 w 10201"/>
                <a:gd name="connsiteY180" fmla="*/ 8595 h 10002"/>
                <a:gd name="connsiteX181" fmla="*/ 5085 w 10201"/>
                <a:gd name="connsiteY181" fmla="*/ 8481 h 10002"/>
                <a:gd name="connsiteX182" fmla="*/ 4741 w 10201"/>
                <a:gd name="connsiteY182" fmla="*/ 8275 h 10002"/>
                <a:gd name="connsiteX183" fmla="*/ 4554 w 10201"/>
                <a:gd name="connsiteY183" fmla="*/ 8087 h 10002"/>
                <a:gd name="connsiteX184" fmla="*/ 4356 w 10201"/>
                <a:gd name="connsiteY184" fmla="*/ 8031 h 10002"/>
                <a:gd name="connsiteX185" fmla="*/ 4085 w 10201"/>
                <a:gd name="connsiteY185" fmla="*/ 8013 h 10002"/>
                <a:gd name="connsiteX186" fmla="*/ 3919 w 10201"/>
                <a:gd name="connsiteY186" fmla="*/ 7843 h 10002"/>
                <a:gd name="connsiteX187" fmla="*/ 3741 w 10201"/>
                <a:gd name="connsiteY187" fmla="*/ 7806 h 10002"/>
                <a:gd name="connsiteX188" fmla="*/ 3669 w 10201"/>
                <a:gd name="connsiteY188" fmla="*/ 7598 h 10002"/>
                <a:gd name="connsiteX189" fmla="*/ 3492 w 10201"/>
                <a:gd name="connsiteY189" fmla="*/ 7637 h 10002"/>
                <a:gd name="connsiteX190" fmla="*/ 3440 w 10201"/>
                <a:gd name="connsiteY190" fmla="*/ 7674 h 10002"/>
                <a:gd name="connsiteX191" fmla="*/ 3367 w 10201"/>
                <a:gd name="connsiteY191" fmla="*/ 7674 h 10002"/>
                <a:gd name="connsiteX192" fmla="*/ 3367 w 10201"/>
                <a:gd name="connsiteY192" fmla="*/ 7637 h 10002"/>
                <a:gd name="connsiteX193" fmla="*/ 3398 w 10201"/>
                <a:gd name="connsiteY193" fmla="*/ 7543 h 10002"/>
                <a:gd name="connsiteX194" fmla="*/ 3241 w 10201"/>
                <a:gd name="connsiteY194" fmla="*/ 7505 h 10002"/>
                <a:gd name="connsiteX195" fmla="*/ 3189 w 10201"/>
                <a:gd name="connsiteY195" fmla="*/ 7411 h 10002"/>
                <a:gd name="connsiteX196" fmla="*/ 3085 w 10201"/>
                <a:gd name="connsiteY196" fmla="*/ 7468 h 10002"/>
                <a:gd name="connsiteX197" fmla="*/ 2846 w 10201"/>
                <a:gd name="connsiteY197" fmla="*/ 7449 h 10002"/>
                <a:gd name="connsiteX198" fmla="*/ 2722 w 10201"/>
                <a:gd name="connsiteY198" fmla="*/ 7486 h 10002"/>
                <a:gd name="connsiteX199" fmla="*/ 2669 w 10201"/>
                <a:gd name="connsiteY199" fmla="*/ 7598 h 10002"/>
                <a:gd name="connsiteX200" fmla="*/ 2471 w 10201"/>
                <a:gd name="connsiteY200" fmla="*/ 7637 h 10002"/>
                <a:gd name="connsiteX201" fmla="*/ 2419 w 10201"/>
                <a:gd name="connsiteY201" fmla="*/ 7712 h 10002"/>
                <a:gd name="connsiteX202" fmla="*/ 2137 w 10201"/>
                <a:gd name="connsiteY202" fmla="*/ 7693 h 10002"/>
                <a:gd name="connsiteX203" fmla="*/ 2023 w 10201"/>
                <a:gd name="connsiteY203" fmla="*/ 7561 h 10002"/>
                <a:gd name="connsiteX204" fmla="*/ 1867 w 10201"/>
                <a:gd name="connsiteY204" fmla="*/ 7524 h 10002"/>
                <a:gd name="connsiteX205" fmla="*/ 1919 w 10201"/>
                <a:gd name="connsiteY205" fmla="*/ 7505 h 10002"/>
                <a:gd name="connsiteX206" fmla="*/ 1919 w 10201"/>
                <a:gd name="connsiteY206" fmla="*/ 7486 h 10002"/>
                <a:gd name="connsiteX207" fmla="*/ 1867 w 10201"/>
                <a:gd name="connsiteY207" fmla="*/ 7486 h 10002"/>
                <a:gd name="connsiteX208" fmla="*/ 1753 w 10201"/>
                <a:gd name="connsiteY208" fmla="*/ 7505 h 10002"/>
                <a:gd name="connsiteX209" fmla="*/ 1544 w 10201"/>
                <a:gd name="connsiteY209" fmla="*/ 7429 h 10002"/>
                <a:gd name="connsiteX210" fmla="*/ 1544 w 10201"/>
                <a:gd name="connsiteY210" fmla="*/ 7486 h 10002"/>
                <a:gd name="connsiteX211" fmla="*/ 1492 w 10201"/>
                <a:gd name="connsiteY211" fmla="*/ 7468 h 10002"/>
                <a:gd name="connsiteX212" fmla="*/ 1492 w 10201"/>
                <a:gd name="connsiteY212" fmla="*/ 7411 h 10002"/>
                <a:gd name="connsiteX213" fmla="*/ 1398 w 10201"/>
                <a:gd name="connsiteY213" fmla="*/ 7468 h 10002"/>
                <a:gd name="connsiteX214" fmla="*/ 1378 w 10201"/>
                <a:gd name="connsiteY214" fmla="*/ 7411 h 10002"/>
                <a:gd name="connsiteX215" fmla="*/ 1013 w 10201"/>
                <a:gd name="connsiteY215" fmla="*/ 7429 h 10002"/>
                <a:gd name="connsiteX216" fmla="*/ 836 w 10201"/>
                <a:gd name="connsiteY216" fmla="*/ 7411 h 10002"/>
                <a:gd name="connsiteX217" fmla="*/ 795 w 10201"/>
                <a:gd name="connsiteY217" fmla="*/ 7336 h 10002"/>
                <a:gd name="connsiteX218" fmla="*/ 628 w 10201"/>
                <a:gd name="connsiteY218" fmla="*/ 7354 h 10002"/>
                <a:gd name="connsiteX219" fmla="*/ 597 w 10201"/>
                <a:gd name="connsiteY219" fmla="*/ 7299 h 10002"/>
                <a:gd name="connsiteX220" fmla="*/ 493 w 10201"/>
                <a:gd name="connsiteY220" fmla="*/ 7317 h 10002"/>
                <a:gd name="connsiteX221" fmla="*/ 471 w 10201"/>
                <a:gd name="connsiteY221" fmla="*/ 7242 h 10002"/>
                <a:gd name="connsiteX222" fmla="*/ 378 w 10201"/>
                <a:gd name="connsiteY222" fmla="*/ 7242 h 10002"/>
                <a:gd name="connsiteX223" fmla="*/ 243 w 10201"/>
                <a:gd name="connsiteY223" fmla="*/ 7167 h 10002"/>
                <a:gd name="connsiteX224" fmla="*/ 0 w 10201"/>
                <a:gd name="connsiteY224" fmla="*/ 7050 h 10002"/>
                <a:gd name="connsiteX225" fmla="*/ 357 w 10201"/>
                <a:gd name="connsiteY225" fmla="*/ 7054 h 10002"/>
                <a:gd name="connsiteX226" fmla="*/ 576 w 10201"/>
                <a:gd name="connsiteY226" fmla="*/ 7092 h 10002"/>
                <a:gd name="connsiteX227" fmla="*/ 940 w 10201"/>
                <a:gd name="connsiteY227" fmla="*/ 7167 h 10002"/>
                <a:gd name="connsiteX228" fmla="*/ 950 w 10201"/>
                <a:gd name="connsiteY228" fmla="*/ 7092 h 10002"/>
                <a:gd name="connsiteX229" fmla="*/ 888 w 10201"/>
                <a:gd name="connsiteY229" fmla="*/ 6998 h 10002"/>
                <a:gd name="connsiteX230" fmla="*/ 898 w 10201"/>
                <a:gd name="connsiteY230" fmla="*/ 6998 h 10002"/>
                <a:gd name="connsiteX231" fmla="*/ 898 w 10201"/>
                <a:gd name="connsiteY231" fmla="*/ 6979 h 10002"/>
                <a:gd name="connsiteX232" fmla="*/ 1002 w 10201"/>
                <a:gd name="connsiteY232" fmla="*/ 7016 h 10002"/>
                <a:gd name="connsiteX233" fmla="*/ 1002 w 10201"/>
                <a:gd name="connsiteY233" fmla="*/ 6941 h 10002"/>
                <a:gd name="connsiteX234" fmla="*/ 940 w 10201"/>
                <a:gd name="connsiteY234" fmla="*/ 6923 h 10002"/>
                <a:gd name="connsiteX235" fmla="*/ 940 w 10201"/>
                <a:gd name="connsiteY235" fmla="*/ 6847 h 10002"/>
                <a:gd name="connsiteX236" fmla="*/ 961 w 10201"/>
                <a:gd name="connsiteY236" fmla="*/ 6847 h 10002"/>
                <a:gd name="connsiteX237" fmla="*/ 1013 w 10201"/>
                <a:gd name="connsiteY237" fmla="*/ 6885 h 10002"/>
                <a:gd name="connsiteX238" fmla="*/ 1013 w 10201"/>
                <a:gd name="connsiteY238" fmla="*/ 6847 h 10002"/>
                <a:gd name="connsiteX239" fmla="*/ 1149 w 10201"/>
                <a:gd name="connsiteY239" fmla="*/ 6716 h 10002"/>
                <a:gd name="connsiteX240" fmla="*/ 1305 w 10201"/>
                <a:gd name="connsiteY240" fmla="*/ 6678 h 10002"/>
                <a:gd name="connsiteX241" fmla="*/ 1305 w 10201"/>
                <a:gd name="connsiteY241" fmla="*/ 6660 h 10002"/>
                <a:gd name="connsiteX242" fmla="*/ 1128 w 10201"/>
                <a:gd name="connsiteY242" fmla="*/ 6660 h 10002"/>
                <a:gd name="connsiteX243" fmla="*/ 1128 w 10201"/>
                <a:gd name="connsiteY243" fmla="*/ 6641 h 10002"/>
                <a:gd name="connsiteX244" fmla="*/ 1159 w 10201"/>
                <a:gd name="connsiteY244" fmla="*/ 6585 h 10002"/>
                <a:gd name="connsiteX245" fmla="*/ 1211 w 10201"/>
                <a:gd name="connsiteY245" fmla="*/ 6603 h 10002"/>
                <a:gd name="connsiteX246" fmla="*/ 1243 w 10201"/>
                <a:gd name="connsiteY246" fmla="*/ 6566 h 10002"/>
                <a:gd name="connsiteX247" fmla="*/ 1243 w 10201"/>
                <a:gd name="connsiteY247" fmla="*/ 6548 h 10002"/>
                <a:gd name="connsiteX248" fmla="*/ 1191 w 10201"/>
                <a:gd name="connsiteY248" fmla="*/ 6472 h 10002"/>
                <a:gd name="connsiteX249" fmla="*/ 1222 w 10201"/>
                <a:gd name="connsiteY249" fmla="*/ 6472 h 10002"/>
                <a:gd name="connsiteX250" fmla="*/ 1243 w 10201"/>
                <a:gd name="connsiteY250" fmla="*/ 6491 h 10002"/>
                <a:gd name="connsiteX251" fmla="*/ 1253 w 10201"/>
                <a:gd name="connsiteY251" fmla="*/ 6434 h 10002"/>
                <a:gd name="connsiteX252" fmla="*/ 1201 w 10201"/>
                <a:gd name="connsiteY252" fmla="*/ 6378 h 10002"/>
                <a:gd name="connsiteX253" fmla="*/ 1191 w 10201"/>
                <a:gd name="connsiteY253" fmla="*/ 6416 h 10002"/>
                <a:gd name="connsiteX254" fmla="*/ 1191 w 10201"/>
                <a:gd name="connsiteY254" fmla="*/ 6378 h 10002"/>
                <a:gd name="connsiteX255" fmla="*/ 1180 w 10201"/>
                <a:gd name="connsiteY255" fmla="*/ 6378 h 10002"/>
                <a:gd name="connsiteX256" fmla="*/ 1180 w 10201"/>
                <a:gd name="connsiteY256" fmla="*/ 6359 h 10002"/>
                <a:gd name="connsiteX257" fmla="*/ 1253 w 10201"/>
                <a:gd name="connsiteY257" fmla="*/ 6322 h 10002"/>
                <a:gd name="connsiteX258" fmla="*/ 1253 w 10201"/>
                <a:gd name="connsiteY258" fmla="*/ 6302 h 10002"/>
                <a:gd name="connsiteX259" fmla="*/ 1139 w 10201"/>
                <a:gd name="connsiteY259" fmla="*/ 6228 h 10002"/>
                <a:gd name="connsiteX260" fmla="*/ 1118 w 10201"/>
                <a:gd name="connsiteY260" fmla="*/ 6284 h 10002"/>
                <a:gd name="connsiteX261" fmla="*/ 1045 w 10201"/>
                <a:gd name="connsiteY261" fmla="*/ 6228 h 10002"/>
                <a:gd name="connsiteX262" fmla="*/ 1076 w 10201"/>
                <a:gd name="connsiteY262" fmla="*/ 6190 h 10002"/>
                <a:gd name="connsiteX263" fmla="*/ 1035 w 10201"/>
                <a:gd name="connsiteY263" fmla="*/ 6190 h 10002"/>
                <a:gd name="connsiteX264" fmla="*/ 909 w 10201"/>
                <a:gd name="connsiteY264" fmla="*/ 6247 h 10002"/>
                <a:gd name="connsiteX265" fmla="*/ 909 w 10201"/>
                <a:gd name="connsiteY265" fmla="*/ 6190 h 10002"/>
                <a:gd name="connsiteX266" fmla="*/ 961 w 10201"/>
                <a:gd name="connsiteY266" fmla="*/ 6040 h 10002"/>
                <a:gd name="connsiteX267" fmla="*/ 940 w 10201"/>
                <a:gd name="connsiteY267" fmla="*/ 6002 h 10002"/>
                <a:gd name="connsiteX268" fmla="*/ 961 w 10201"/>
                <a:gd name="connsiteY268" fmla="*/ 6002 h 10002"/>
                <a:gd name="connsiteX269" fmla="*/ 1055 w 10201"/>
                <a:gd name="connsiteY269" fmla="*/ 5964 h 10002"/>
                <a:gd name="connsiteX270" fmla="*/ 1087 w 10201"/>
                <a:gd name="connsiteY270" fmla="*/ 5909 h 10002"/>
                <a:gd name="connsiteX271" fmla="*/ 1066 w 10201"/>
                <a:gd name="connsiteY271" fmla="*/ 5852 h 10002"/>
                <a:gd name="connsiteX272" fmla="*/ 1139 w 10201"/>
                <a:gd name="connsiteY272" fmla="*/ 5833 h 10002"/>
                <a:gd name="connsiteX273" fmla="*/ 1139 w 10201"/>
                <a:gd name="connsiteY273" fmla="*/ 5909 h 10002"/>
                <a:gd name="connsiteX274" fmla="*/ 1263 w 10201"/>
                <a:gd name="connsiteY274" fmla="*/ 5909 h 10002"/>
                <a:gd name="connsiteX275" fmla="*/ 1388 w 10201"/>
                <a:gd name="connsiteY275" fmla="*/ 5683 h 10002"/>
                <a:gd name="connsiteX276" fmla="*/ 1586 w 10201"/>
                <a:gd name="connsiteY276" fmla="*/ 5740 h 10002"/>
                <a:gd name="connsiteX277" fmla="*/ 1586 w 10201"/>
                <a:gd name="connsiteY277" fmla="*/ 5758 h 10002"/>
                <a:gd name="connsiteX278" fmla="*/ 1575 w 10201"/>
                <a:gd name="connsiteY278" fmla="*/ 5814 h 10002"/>
                <a:gd name="connsiteX279" fmla="*/ 1554 w 10201"/>
                <a:gd name="connsiteY279" fmla="*/ 5852 h 10002"/>
                <a:gd name="connsiteX280" fmla="*/ 1440 w 10201"/>
                <a:gd name="connsiteY280" fmla="*/ 5889 h 10002"/>
                <a:gd name="connsiteX281" fmla="*/ 1430 w 10201"/>
                <a:gd name="connsiteY281" fmla="*/ 6040 h 10002"/>
                <a:gd name="connsiteX282" fmla="*/ 1450 w 10201"/>
                <a:gd name="connsiteY282" fmla="*/ 6058 h 10002"/>
                <a:gd name="connsiteX283" fmla="*/ 1680 w 10201"/>
                <a:gd name="connsiteY283" fmla="*/ 6265 h 10002"/>
                <a:gd name="connsiteX284" fmla="*/ 1711 w 10201"/>
                <a:gd name="connsiteY284" fmla="*/ 6265 h 10002"/>
                <a:gd name="connsiteX285" fmla="*/ 1784 w 10201"/>
                <a:gd name="connsiteY285" fmla="*/ 6792 h 10002"/>
                <a:gd name="connsiteX286" fmla="*/ 1982 w 10201"/>
                <a:gd name="connsiteY286" fmla="*/ 6585 h 10002"/>
                <a:gd name="connsiteX287" fmla="*/ 1982 w 10201"/>
                <a:gd name="connsiteY287" fmla="*/ 6528 h 10002"/>
                <a:gd name="connsiteX288" fmla="*/ 1909 w 10201"/>
                <a:gd name="connsiteY288" fmla="*/ 6528 h 10002"/>
                <a:gd name="connsiteX289" fmla="*/ 1878 w 10201"/>
                <a:gd name="connsiteY289" fmla="*/ 6453 h 10002"/>
                <a:gd name="connsiteX290" fmla="*/ 1878 w 10201"/>
                <a:gd name="connsiteY290" fmla="*/ 6416 h 10002"/>
                <a:gd name="connsiteX291" fmla="*/ 1888 w 10201"/>
                <a:gd name="connsiteY291" fmla="*/ 6416 h 10002"/>
                <a:gd name="connsiteX292" fmla="*/ 1888 w 10201"/>
                <a:gd name="connsiteY292" fmla="*/ 6397 h 10002"/>
                <a:gd name="connsiteX293" fmla="*/ 2023 w 10201"/>
                <a:gd name="connsiteY293" fmla="*/ 6322 h 10002"/>
                <a:gd name="connsiteX294" fmla="*/ 2002 w 10201"/>
                <a:gd name="connsiteY294" fmla="*/ 6302 h 10002"/>
                <a:gd name="connsiteX295" fmla="*/ 1867 w 10201"/>
                <a:gd name="connsiteY295" fmla="*/ 6265 h 10002"/>
                <a:gd name="connsiteX296" fmla="*/ 1867 w 10201"/>
                <a:gd name="connsiteY296" fmla="*/ 6209 h 10002"/>
                <a:gd name="connsiteX297" fmla="*/ 1815 w 10201"/>
                <a:gd name="connsiteY297" fmla="*/ 6190 h 10002"/>
                <a:gd name="connsiteX298" fmla="*/ 1815 w 10201"/>
                <a:gd name="connsiteY298" fmla="*/ 6190 h 10002"/>
                <a:gd name="connsiteX299" fmla="*/ 1836 w 10201"/>
                <a:gd name="connsiteY299" fmla="*/ 6133 h 10002"/>
                <a:gd name="connsiteX300" fmla="*/ 1753 w 10201"/>
                <a:gd name="connsiteY300" fmla="*/ 6040 h 10002"/>
                <a:gd name="connsiteX301" fmla="*/ 1534 w 10201"/>
                <a:gd name="connsiteY301" fmla="*/ 5984 h 10002"/>
                <a:gd name="connsiteX302" fmla="*/ 1701 w 10201"/>
                <a:gd name="connsiteY302" fmla="*/ 5964 h 10002"/>
                <a:gd name="connsiteX303" fmla="*/ 1722 w 10201"/>
                <a:gd name="connsiteY303" fmla="*/ 5871 h 10002"/>
                <a:gd name="connsiteX304" fmla="*/ 1659 w 10201"/>
                <a:gd name="connsiteY304" fmla="*/ 5740 h 10002"/>
                <a:gd name="connsiteX305" fmla="*/ 1680 w 10201"/>
                <a:gd name="connsiteY305" fmla="*/ 5740 h 10002"/>
                <a:gd name="connsiteX306" fmla="*/ 2023 w 10201"/>
                <a:gd name="connsiteY306" fmla="*/ 5777 h 10002"/>
                <a:gd name="connsiteX307" fmla="*/ 2117 w 10201"/>
                <a:gd name="connsiteY307" fmla="*/ 5665 h 10002"/>
                <a:gd name="connsiteX308" fmla="*/ 2190 w 10201"/>
                <a:gd name="connsiteY308" fmla="*/ 5645 h 10002"/>
                <a:gd name="connsiteX309" fmla="*/ 2117 w 10201"/>
                <a:gd name="connsiteY309" fmla="*/ 5608 h 10002"/>
                <a:gd name="connsiteX310" fmla="*/ 1815 w 10201"/>
                <a:gd name="connsiteY310" fmla="*/ 5720 h 10002"/>
                <a:gd name="connsiteX311" fmla="*/ 1784 w 10201"/>
                <a:gd name="connsiteY311" fmla="*/ 5665 h 10002"/>
                <a:gd name="connsiteX312" fmla="*/ 1805 w 10201"/>
                <a:gd name="connsiteY312" fmla="*/ 5608 h 10002"/>
                <a:gd name="connsiteX313" fmla="*/ 1774 w 10201"/>
                <a:gd name="connsiteY313" fmla="*/ 5514 h 10002"/>
                <a:gd name="connsiteX314" fmla="*/ 1701 w 10201"/>
                <a:gd name="connsiteY314" fmla="*/ 5533 h 10002"/>
                <a:gd name="connsiteX315" fmla="*/ 1458 w 10201"/>
                <a:gd name="connsiteY315" fmla="*/ 5302 h 10002"/>
                <a:gd name="connsiteX316" fmla="*/ 1742 w 10201"/>
                <a:gd name="connsiteY316" fmla="*/ 5288 h 10002"/>
                <a:gd name="connsiteX317" fmla="*/ 2085 w 10201"/>
                <a:gd name="connsiteY317" fmla="*/ 5288 h 10002"/>
                <a:gd name="connsiteX318" fmla="*/ 2190 w 10201"/>
                <a:gd name="connsiteY318" fmla="*/ 5119 h 10002"/>
                <a:gd name="connsiteX319" fmla="*/ 2190 w 10201"/>
                <a:gd name="connsiteY319" fmla="*/ 5063 h 10002"/>
                <a:gd name="connsiteX320" fmla="*/ 2253 w 10201"/>
                <a:gd name="connsiteY320" fmla="*/ 5044 h 10002"/>
                <a:gd name="connsiteX321" fmla="*/ 2284 w 10201"/>
                <a:gd name="connsiteY321" fmla="*/ 5176 h 10002"/>
                <a:gd name="connsiteX322" fmla="*/ 2722 w 10201"/>
                <a:gd name="connsiteY322" fmla="*/ 5195 h 10002"/>
                <a:gd name="connsiteX323" fmla="*/ 2700 w 10201"/>
                <a:gd name="connsiteY323" fmla="*/ 5288 h 10002"/>
                <a:gd name="connsiteX324" fmla="*/ 2732 w 10201"/>
                <a:gd name="connsiteY324" fmla="*/ 5288 h 10002"/>
                <a:gd name="connsiteX325" fmla="*/ 2784 w 10201"/>
                <a:gd name="connsiteY325" fmla="*/ 5251 h 10002"/>
                <a:gd name="connsiteX326" fmla="*/ 2784 w 10201"/>
                <a:gd name="connsiteY326" fmla="*/ 5270 h 10002"/>
                <a:gd name="connsiteX327" fmla="*/ 2763 w 10201"/>
                <a:gd name="connsiteY327" fmla="*/ 5288 h 10002"/>
                <a:gd name="connsiteX328" fmla="*/ 2826 w 10201"/>
                <a:gd name="connsiteY328" fmla="*/ 5288 h 10002"/>
                <a:gd name="connsiteX329" fmla="*/ 2929 w 10201"/>
                <a:gd name="connsiteY329" fmla="*/ 5288 h 10002"/>
                <a:gd name="connsiteX330" fmla="*/ 2929 w 10201"/>
                <a:gd name="connsiteY330" fmla="*/ 5364 h 10002"/>
                <a:gd name="connsiteX331" fmla="*/ 2950 w 10201"/>
                <a:gd name="connsiteY331" fmla="*/ 5364 h 10002"/>
                <a:gd name="connsiteX332" fmla="*/ 3023 w 10201"/>
                <a:gd name="connsiteY332" fmla="*/ 5288 h 10002"/>
                <a:gd name="connsiteX333" fmla="*/ 3023 w 10201"/>
                <a:gd name="connsiteY333" fmla="*/ 5213 h 10002"/>
                <a:gd name="connsiteX334" fmla="*/ 3085 w 10201"/>
                <a:gd name="connsiteY334" fmla="*/ 5213 h 10002"/>
                <a:gd name="connsiteX335" fmla="*/ 3117 w 10201"/>
                <a:gd name="connsiteY335" fmla="*/ 5270 h 10002"/>
                <a:gd name="connsiteX336" fmla="*/ 3117 w 10201"/>
                <a:gd name="connsiteY336" fmla="*/ 5401 h 10002"/>
                <a:gd name="connsiteX337" fmla="*/ 3231 w 10201"/>
                <a:gd name="connsiteY337" fmla="*/ 5401 h 10002"/>
                <a:gd name="connsiteX338" fmla="*/ 3241 w 10201"/>
                <a:gd name="connsiteY338" fmla="*/ 5307 h 10002"/>
                <a:gd name="connsiteX339" fmla="*/ 3241 w 10201"/>
                <a:gd name="connsiteY339" fmla="*/ 5288 h 10002"/>
                <a:gd name="connsiteX340" fmla="*/ 3241 w 10201"/>
                <a:gd name="connsiteY340" fmla="*/ 5288 h 10002"/>
                <a:gd name="connsiteX341" fmla="*/ 3346 w 10201"/>
                <a:gd name="connsiteY341" fmla="*/ 5307 h 10002"/>
                <a:gd name="connsiteX342" fmla="*/ 3367 w 10201"/>
                <a:gd name="connsiteY342" fmla="*/ 5213 h 10002"/>
                <a:gd name="connsiteX343" fmla="*/ 3471 w 10201"/>
                <a:gd name="connsiteY343" fmla="*/ 5251 h 10002"/>
                <a:gd name="connsiteX344" fmla="*/ 3471 w 10201"/>
                <a:gd name="connsiteY344" fmla="*/ 5195 h 10002"/>
                <a:gd name="connsiteX345" fmla="*/ 3648 w 10201"/>
                <a:gd name="connsiteY345" fmla="*/ 5270 h 10002"/>
                <a:gd name="connsiteX346" fmla="*/ 3648 w 10201"/>
                <a:gd name="connsiteY346" fmla="*/ 5195 h 10002"/>
                <a:gd name="connsiteX347" fmla="*/ 3689 w 10201"/>
                <a:gd name="connsiteY347" fmla="*/ 5195 h 10002"/>
                <a:gd name="connsiteX348" fmla="*/ 3689 w 10201"/>
                <a:gd name="connsiteY348" fmla="*/ 5270 h 10002"/>
                <a:gd name="connsiteX349" fmla="*/ 3710 w 10201"/>
                <a:gd name="connsiteY349" fmla="*/ 5270 h 10002"/>
                <a:gd name="connsiteX350" fmla="*/ 3710 w 10201"/>
                <a:gd name="connsiteY350" fmla="*/ 5251 h 10002"/>
                <a:gd name="connsiteX351" fmla="*/ 3721 w 10201"/>
                <a:gd name="connsiteY351" fmla="*/ 5119 h 10002"/>
                <a:gd name="connsiteX352" fmla="*/ 3731 w 10201"/>
                <a:gd name="connsiteY352" fmla="*/ 5119 h 10002"/>
                <a:gd name="connsiteX353" fmla="*/ 3741 w 10201"/>
                <a:gd name="connsiteY353" fmla="*/ 5195 h 10002"/>
                <a:gd name="connsiteX354" fmla="*/ 3825 w 10201"/>
                <a:gd name="connsiteY354" fmla="*/ 5119 h 10002"/>
                <a:gd name="connsiteX355" fmla="*/ 3825 w 10201"/>
                <a:gd name="connsiteY355" fmla="*/ 5157 h 10002"/>
                <a:gd name="connsiteX356" fmla="*/ 3898 w 10201"/>
                <a:gd name="connsiteY356" fmla="*/ 5119 h 10002"/>
                <a:gd name="connsiteX357" fmla="*/ 3898 w 10201"/>
                <a:gd name="connsiteY357" fmla="*/ 5101 h 10002"/>
                <a:gd name="connsiteX358" fmla="*/ 3877 w 10201"/>
                <a:gd name="connsiteY358" fmla="*/ 5063 h 10002"/>
                <a:gd name="connsiteX359" fmla="*/ 3909 w 10201"/>
                <a:gd name="connsiteY359" fmla="*/ 5063 h 10002"/>
                <a:gd name="connsiteX360" fmla="*/ 3950 w 10201"/>
                <a:gd name="connsiteY360" fmla="*/ 5101 h 10002"/>
                <a:gd name="connsiteX361" fmla="*/ 3950 w 10201"/>
                <a:gd name="connsiteY361" fmla="*/ 5063 h 10002"/>
                <a:gd name="connsiteX362" fmla="*/ 3929 w 10201"/>
                <a:gd name="connsiteY362" fmla="*/ 5007 h 10002"/>
                <a:gd name="connsiteX363" fmla="*/ 4033 w 10201"/>
                <a:gd name="connsiteY363" fmla="*/ 4951 h 10002"/>
                <a:gd name="connsiteX364" fmla="*/ 4033 w 10201"/>
                <a:gd name="connsiteY364" fmla="*/ 4932 h 10002"/>
                <a:gd name="connsiteX365" fmla="*/ 3857 w 10201"/>
                <a:gd name="connsiteY365" fmla="*/ 4912 h 10002"/>
                <a:gd name="connsiteX366" fmla="*/ 3867 w 10201"/>
                <a:gd name="connsiteY366" fmla="*/ 5026 h 10002"/>
                <a:gd name="connsiteX367" fmla="*/ 3857 w 10201"/>
                <a:gd name="connsiteY367" fmla="*/ 5026 h 10002"/>
                <a:gd name="connsiteX368" fmla="*/ 3658 w 10201"/>
                <a:gd name="connsiteY368" fmla="*/ 4912 h 10002"/>
                <a:gd name="connsiteX369" fmla="*/ 3658 w 10201"/>
                <a:gd name="connsiteY369" fmla="*/ 4932 h 10002"/>
                <a:gd name="connsiteX370" fmla="*/ 3669 w 10201"/>
                <a:gd name="connsiteY370" fmla="*/ 4932 h 10002"/>
                <a:gd name="connsiteX371" fmla="*/ 3648 w 10201"/>
                <a:gd name="connsiteY371" fmla="*/ 4951 h 10002"/>
                <a:gd name="connsiteX372" fmla="*/ 3596 w 10201"/>
                <a:gd name="connsiteY372" fmla="*/ 4875 h 10002"/>
                <a:gd name="connsiteX373" fmla="*/ 3585 w 10201"/>
                <a:gd name="connsiteY373" fmla="*/ 4837 h 10002"/>
                <a:gd name="connsiteX374" fmla="*/ 3700 w 10201"/>
                <a:gd name="connsiteY374" fmla="*/ 4819 h 10002"/>
                <a:gd name="connsiteX375" fmla="*/ 3700 w 10201"/>
                <a:gd name="connsiteY375" fmla="*/ 4668 h 10002"/>
                <a:gd name="connsiteX376" fmla="*/ 3679 w 10201"/>
                <a:gd name="connsiteY376" fmla="*/ 4668 h 10002"/>
                <a:gd name="connsiteX377" fmla="*/ 3554 w 10201"/>
                <a:gd name="connsiteY377" fmla="*/ 4800 h 10002"/>
                <a:gd name="connsiteX378" fmla="*/ 3533 w 10201"/>
                <a:gd name="connsiteY378" fmla="*/ 4782 h 10002"/>
                <a:gd name="connsiteX379" fmla="*/ 3533 w 10201"/>
                <a:gd name="connsiteY379" fmla="*/ 4706 h 10002"/>
                <a:gd name="connsiteX380" fmla="*/ 3523 w 10201"/>
                <a:gd name="connsiteY380" fmla="*/ 4650 h 10002"/>
                <a:gd name="connsiteX381" fmla="*/ 3450 w 10201"/>
                <a:gd name="connsiteY381" fmla="*/ 4650 h 10002"/>
                <a:gd name="connsiteX382" fmla="*/ 3440 w 10201"/>
                <a:gd name="connsiteY382" fmla="*/ 4593 h 10002"/>
                <a:gd name="connsiteX383" fmla="*/ 3450 w 10201"/>
                <a:gd name="connsiteY383" fmla="*/ 4593 h 10002"/>
                <a:gd name="connsiteX384" fmla="*/ 3450 w 10201"/>
                <a:gd name="connsiteY384" fmla="*/ 4574 h 10002"/>
                <a:gd name="connsiteX385" fmla="*/ 3627 w 10201"/>
                <a:gd name="connsiteY385" fmla="*/ 4481 h 10002"/>
                <a:gd name="connsiteX386" fmla="*/ 3565 w 10201"/>
                <a:gd name="connsiteY386" fmla="*/ 4481 h 10002"/>
                <a:gd name="connsiteX387" fmla="*/ 3544 w 10201"/>
                <a:gd name="connsiteY387" fmla="*/ 4481 h 10002"/>
                <a:gd name="connsiteX388" fmla="*/ 3533 w 10201"/>
                <a:gd name="connsiteY388" fmla="*/ 4481 h 10002"/>
                <a:gd name="connsiteX389" fmla="*/ 3533 w 10201"/>
                <a:gd name="connsiteY389" fmla="*/ 4462 h 10002"/>
                <a:gd name="connsiteX390" fmla="*/ 3637 w 10201"/>
                <a:gd name="connsiteY390" fmla="*/ 4387 h 10002"/>
                <a:gd name="connsiteX391" fmla="*/ 3637 w 10201"/>
                <a:gd name="connsiteY391" fmla="*/ 4387 h 10002"/>
                <a:gd name="connsiteX392" fmla="*/ 3606 w 10201"/>
                <a:gd name="connsiteY392" fmla="*/ 4387 h 10002"/>
                <a:gd name="connsiteX393" fmla="*/ 3585 w 10201"/>
                <a:gd name="connsiteY393" fmla="*/ 4405 h 10002"/>
                <a:gd name="connsiteX394" fmla="*/ 3575 w 10201"/>
                <a:gd name="connsiteY394" fmla="*/ 4368 h 10002"/>
                <a:gd name="connsiteX395" fmla="*/ 3409 w 10201"/>
                <a:gd name="connsiteY395" fmla="*/ 4312 h 10002"/>
                <a:gd name="connsiteX396" fmla="*/ 3357 w 10201"/>
                <a:gd name="connsiteY396" fmla="*/ 4199 h 10002"/>
                <a:gd name="connsiteX397" fmla="*/ 3315 w 10201"/>
                <a:gd name="connsiteY397" fmla="*/ 4255 h 10002"/>
                <a:gd name="connsiteX398" fmla="*/ 3231 w 10201"/>
                <a:gd name="connsiteY398" fmla="*/ 4218 h 10002"/>
                <a:gd name="connsiteX399" fmla="*/ 3085 w 10201"/>
                <a:gd name="connsiteY399" fmla="*/ 4199 h 10002"/>
                <a:gd name="connsiteX400" fmla="*/ 3033 w 10201"/>
                <a:gd name="connsiteY400" fmla="*/ 4237 h 10002"/>
                <a:gd name="connsiteX401" fmla="*/ 2981 w 10201"/>
                <a:gd name="connsiteY401" fmla="*/ 4180 h 10002"/>
                <a:gd name="connsiteX402" fmla="*/ 2909 w 10201"/>
                <a:gd name="connsiteY402" fmla="*/ 4237 h 10002"/>
                <a:gd name="connsiteX403" fmla="*/ 2878 w 10201"/>
                <a:gd name="connsiteY403" fmla="*/ 4180 h 10002"/>
                <a:gd name="connsiteX404" fmla="*/ 2794 w 10201"/>
                <a:gd name="connsiteY404" fmla="*/ 4330 h 10002"/>
                <a:gd name="connsiteX405" fmla="*/ 2596 w 10201"/>
                <a:gd name="connsiteY405" fmla="*/ 4255 h 10002"/>
                <a:gd name="connsiteX406" fmla="*/ 2596 w 10201"/>
                <a:gd name="connsiteY406" fmla="*/ 4218 h 10002"/>
                <a:gd name="connsiteX407" fmla="*/ 2617 w 10201"/>
                <a:gd name="connsiteY407" fmla="*/ 4180 h 10002"/>
                <a:gd name="connsiteX408" fmla="*/ 2544 w 10201"/>
                <a:gd name="connsiteY408" fmla="*/ 4180 h 10002"/>
                <a:gd name="connsiteX409" fmla="*/ 2346 w 10201"/>
                <a:gd name="connsiteY409" fmla="*/ 4275 h 10002"/>
                <a:gd name="connsiteX410" fmla="*/ 2346 w 10201"/>
                <a:gd name="connsiteY410" fmla="*/ 4255 h 10002"/>
                <a:gd name="connsiteX411" fmla="*/ 2367 w 10201"/>
                <a:gd name="connsiteY411" fmla="*/ 4218 h 10002"/>
                <a:gd name="connsiteX412" fmla="*/ 2253 w 10201"/>
                <a:gd name="connsiteY412" fmla="*/ 4218 h 10002"/>
                <a:gd name="connsiteX413" fmla="*/ 2170 w 10201"/>
                <a:gd name="connsiteY413" fmla="*/ 4143 h 10002"/>
                <a:gd name="connsiteX414" fmla="*/ 2044 w 10201"/>
                <a:gd name="connsiteY414" fmla="*/ 4124 h 10002"/>
                <a:gd name="connsiteX415" fmla="*/ 2065 w 10201"/>
                <a:gd name="connsiteY415" fmla="*/ 4124 h 10002"/>
                <a:gd name="connsiteX416" fmla="*/ 2096 w 10201"/>
                <a:gd name="connsiteY416" fmla="*/ 4086 h 10002"/>
                <a:gd name="connsiteX417" fmla="*/ 2085 w 10201"/>
                <a:gd name="connsiteY417" fmla="*/ 4049 h 10002"/>
                <a:gd name="connsiteX418" fmla="*/ 2002 w 10201"/>
                <a:gd name="connsiteY418" fmla="*/ 3992 h 10002"/>
                <a:gd name="connsiteX419" fmla="*/ 1909 w 10201"/>
                <a:gd name="connsiteY419" fmla="*/ 4030 h 10002"/>
                <a:gd name="connsiteX420" fmla="*/ 1479 w 10201"/>
                <a:gd name="connsiteY420" fmla="*/ 3976 h 10002"/>
                <a:gd name="connsiteX421" fmla="*/ 1680 w 10201"/>
                <a:gd name="connsiteY421" fmla="*/ 3823 h 10002"/>
                <a:gd name="connsiteX422" fmla="*/ 1690 w 10201"/>
                <a:gd name="connsiteY422" fmla="*/ 3805 h 10002"/>
                <a:gd name="connsiteX423" fmla="*/ 1826 w 10201"/>
                <a:gd name="connsiteY423" fmla="*/ 3767 h 10002"/>
                <a:gd name="connsiteX424" fmla="*/ 1826 w 10201"/>
                <a:gd name="connsiteY424" fmla="*/ 3805 h 10002"/>
                <a:gd name="connsiteX425" fmla="*/ 1940 w 10201"/>
                <a:gd name="connsiteY425" fmla="*/ 3880 h 10002"/>
                <a:gd name="connsiteX426" fmla="*/ 1950 w 10201"/>
                <a:gd name="connsiteY426" fmla="*/ 3842 h 10002"/>
                <a:gd name="connsiteX427" fmla="*/ 1961 w 10201"/>
                <a:gd name="connsiteY427" fmla="*/ 3880 h 10002"/>
                <a:gd name="connsiteX428" fmla="*/ 2117 w 10201"/>
                <a:gd name="connsiteY428" fmla="*/ 3748 h 10002"/>
                <a:gd name="connsiteX429" fmla="*/ 2201 w 10201"/>
                <a:gd name="connsiteY429" fmla="*/ 3823 h 10002"/>
                <a:gd name="connsiteX430" fmla="*/ 2378 w 10201"/>
                <a:gd name="connsiteY430" fmla="*/ 3786 h 10002"/>
                <a:gd name="connsiteX431" fmla="*/ 2544 w 10201"/>
                <a:gd name="connsiteY431" fmla="*/ 3805 h 10002"/>
                <a:gd name="connsiteX432" fmla="*/ 2544 w 10201"/>
                <a:gd name="connsiteY432" fmla="*/ 3730 h 10002"/>
                <a:gd name="connsiteX433" fmla="*/ 2658 w 10201"/>
                <a:gd name="connsiteY433" fmla="*/ 3730 h 10002"/>
                <a:gd name="connsiteX434" fmla="*/ 2689 w 10201"/>
                <a:gd name="connsiteY434" fmla="*/ 3673 h 10002"/>
                <a:gd name="connsiteX435" fmla="*/ 2689 w 10201"/>
                <a:gd name="connsiteY435" fmla="*/ 3598 h 10002"/>
                <a:gd name="connsiteX436" fmla="*/ 2658 w 10201"/>
                <a:gd name="connsiteY436" fmla="*/ 3598 h 10002"/>
                <a:gd name="connsiteX437" fmla="*/ 2658 w 10201"/>
                <a:gd name="connsiteY437" fmla="*/ 3561 h 10002"/>
                <a:gd name="connsiteX438" fmla="*/ 2648 w 10201"/>
                <a:gd name="connsiteY438" fmla="*/ 3504 h 10002"/>
                <a:gd name="connsiteX439" fmla="*/ 2044 w 10201"/>
                <a:gd name="connsiteY439" fmla="*/ 3504 h 10002"/>
                <a:gd name="connsiteX440" fmla="*/ 1482 w 10201"/>
                <a:gd name="connsiteY440" fmla="*/ 3485 h 10002"/>
                <a:gd name="connsiteX441" fmla="*/ 1898 w 10201"/>
                <a:gd name="connsiteY441" fmla="*/ 3410 h 10002"/>
                <a:gd name="connsiteX442" fmla="*/ 2149 w 10201"/>
                <a:gd name="connsiteY442" fmla="*/ 3429 h 10002"/>
                <a:gd name="connsiteX443" fmla="*/ 2159 w 10201"/>
                <a:gd name="connsiteY443" fmla="*/ 3316 h 10002"/>
                <a:gd name="connsiteX444" fmla="*/ 2201 w 10201"/>
                <a:gd name="connsiteY444" fmla="*/ 3298 h 10002"/>
                <a:gd name="connsiteX445" fmla="*/ 2232 w 10201"/>
                <a:gd name="connsiteY445" fmla="*/ 3354 h 10002"/>
                <a:gd name="connsiteX446" fmla="*/ 2263 w 10201"/>
                <a:gd name="connsiteY446" fmla="*/ 3278 h 10002"/>
                <a:gd name="connsiteX447" fmla="*/ 2263 w 10201"/>
                <a:gd name="connsiteY447" fmla="*/ 3316 h 10002"/>
                <a:gd name="connsiteX448" fmla="*/ 2242 w 10201"/>
                <a:gd name="connsiteY448" fmla="*/ 3354 h 10002"/>
                <a:gd name="connsiteX449" fmla="*/ 2502 w 10201"/>
                <a:gd name="connsiteY449" fmla="*/ 3298 h 10002"/>
                <a:gd name="connsiteX450" fmla="*/ 2513 w 10201"/>
                <a:gd name="connsiteY450" fmla="*/ 3241 h 10002"/>
                <a:gd name="connsiteX451" fmla="*/ 2502 w 10201"/>
                <a:gd name="connsiteY451" fmla="*/ 3223 h 10002"/>
                <a:gd name="connsiteX452" fmla="*/ 2137 w 10201"/>
                <a:gd name="connsiteY452" fmla="*/ 3241 h 10002"/>
                <a:gd name="connsiteX453" fmla="*/ 2127 w 10201"/>
                <a:gd name="connsiteY453" fmla="*/ 3185 h 10002"/>
                <a:gd name="connsiteX454" fmla="*/ 2137 w 10201"/>
                <a:gd name="connsiteY454" fmla="*/ 3166 h 10002"/>
                <a:gd name="connsiteX455" fmla="*/ 2294 w 10201"/>
                <a:gd name="connsiteY455" fmla="*/ 3128 h 10002"/>
                <a:gd name="connsiteX456" fmla="*/ 2263 w 10201"/>
                <a:gd name="connsiteY456" fmla="*/ 3109 h 10002"/>
                <a:gd name="connsiteX457" fmla="*/ 2294 w 10201"/>
                <a:gd name="connsiteY457" fmla="*/ 3091 h 10002"/>
                <a:gd name="connsiteX458" fmla="*/ 2284 w 10201"/>
                <a:gd name="connsiteY458" fmla="*/ 2997 h 10002"/>
                <a:gd name="connsiteX459" fmla="*/ 2232 w 10201"/>
                <a:gd name="connsiteY459" fmla="*/ 2903 h 10002"/>
                <a:gd name="connsiteX460" fmla="*/ 2253 w 10201"/>
                <a:gd name="connsiteY460" fmla="*/ 2865 h 10002"/>
                <a:gd name="connsiteX461" fmla="*/ 2242 w 10201"/>
                <a:gd name="connsiteY461" fmla="*/ 2790 h 10002"/>
                <a:gd name="connsiteX462" fmla="*/ 2294 w 10201"/>
                <a:gd name="connsiteY462" fmla="*/ 2715 h 10002"/>
                <a:gd name="connsiteX463" fmla="*/ 2294 w 10201"/>
                <a:gd name="connsiteY463" fmla="*/ 2771 h 10002"/>
                <a:gd name="connsiteX464" fmla="*/ 2471 w 10201"/>
                <a:gd name="connsiteY464" fmla="*/ 2809 h 10002"/>
                <a:gd name="connsiteX465" fmla="*/ 2482 w 10201"/>
                <a:gd name="connsiteY465" fmla="*/ 2903 h 10002"/>
                <a:gd name="connsiteX466" fmla="*/ 2627 w 10201"/>
                <a:gd name="connsiteY466" fmla="*/ 2884 h 10002"/>
                <a:gd name="connsiteX467" fmla="*/ 2679 w 10201"/>
                <a:gd name="connsiteY467" fmla="*/ 2715 h 10002"/>
                <a:gd name="connsiteX468" fmla="*/ 2523 w 10201"/>
                <a:gd name="connsiteY468" fmla="*/ 2659 h 10002"/>
                <a:gd name="connsiteX469" fmla="*/ 2523 w 10201"/>
                <a:gd name="connsiteY469" fmla="*/ 2602 h 10002"/>
                <a:gd name="connsiteX470" fmla="*/ 2596 w 10201"/>
                <a:gd name="connsiteY470" fmla="*/ 2584 h 10002"/>
                <a:gd name="connsiteX471" fmla="*/ 2596 w 10201"/>
                <a:gd name="connsiteY471" fmla="*/ 2565 h 10002"/>
                <a:gd name="connsiteX472" fmla="*/ 2461 w 10201"/>
                <a:gd name="connsiteY472" fmla="*/ 2452 h 10002"/>
                <a:gd name="connsiteX473" fmla="*/ 2440 w 10201"/>
                <a:gd name="connsiteY473" fmla="*/ 2527 h 10002"/>
                <a:gd name="connsiteX474" fmla="*/ 2440 w 10201"/>
                <a:gd name="connsiteY474" fmla="*/ 2509 h 10002"/>
                <a:gd name="connsiteX475" fmla="*/ 2315 w 10201"/>
                <a:gd name="connsiteY475" fmla="*/ 2358 h 10002"/>
                <a:gd name="connsiteX476" fmla="*/ 2242 w 10201"/>
                <a:gd name="connsiteY476" fmla="*/ 2377 h 10002"/>
                <a:gd name="connsiteX477" fmla="*/ 2242 w 10201"/>
                <a:gd name="connsiteY477" fmla="*/ 2321 h 10002"/>
                <a:gd name="connsiteX478" fmla="*/ 2222 w 10201"/>
                <a:gd name="connsiteY478" fmla="*/ 2283 h 10002"/>
                <a:gd name="connsiteX479" fmla="*/ 2044 w 10201"/>
                <a:gd name="connsiteY479" fmla="*/ 2246 h 10002"/>
                <a:gd name="connsiteX480" fmla="*/ 2034 w 10201"/>
                <a:gd name="connsiteY480" fmla="*/ 2189 h 10002"/>
                <a:gd name="connsiteX481" fmla="*/ 2044 w 10201"/>
                <a:gd name="connsiteY481" fmla="*/ 2171 h 10002"/>
                <a:gd name="connsiteX482" fmla="*/ 2242 w 10201"/>
                <a:gd name="connsiteY482" fmla="*/ 2171 h 10002"/>
                <a:gd name="connsiteX483" fmla="*/ 2305 w 10201"/>
                <a:gd name="connsiteY483" fmla="*/ 2133 h 10002"/>
                <a:gd name="connsiteX484" fmla="*/ 2450 w 10201"/>
                <a:gd name="connsiteY484" fmla="*/ 2171 h 10002"/>
                <a:gd name="connsiteX485" fmla="*/ 2523 w 10201"/>
                <a:gd name="connsiteY485" fmla="*/ 2077 h 10002"/>
                <a:gd name="connsiteX486" fmla="*/ 2774 w 10201"/>
                <a:gd name="connsiteY486" fmla="*/ 2020 h 10002"/>
                <a:gd name="connsiteX487" fmla="*/ 2961 w 10201"/>
                <a:gd name="connsiteY487" fmla="*/ 2133 h 10002"/>
                <a:gd name="connsiteX488" fmla="*/ 3274 w 10201"/>
                <a:gd name="connsiteY488" fmla="*/ 2057 h 10002"/>
                <a:gd name="connsiteX489" fmla="*/ 3274 w 10201"/>
                <a:gd name="connsiteY489" fmla="*/ 2039 h 10002"/>
                <a:gd name="connsiteX490" fmla="*/ 3263 w 10201"/>
                <a:gd name="connsiteY490" fmla="*/ 2002 h 10002"/>
                <a:gd name="connsiteX491" fmla="*/ 3377 w 10201"/>
                <a:gd name="connsiteY491" fmla="*/ 1964 h 10002"/>
                <a:gd name="connsiteX492" fmla="*/ 3357 w 10201"/>
                <a:gd name="connsiteY492" fmla="*/ 1907 h 10002"/>
                <a:gd name="connsiteX493" fmla="*/ 3419 w 10201"/>
                <a:gd name="connsiteY493" fmla="*/ 1907 h 10002"/>
                <a:gd name="connsiteX494" fmla="*/ 3461 w 10201"/>
                <a:gd name="connsiteY494" fmla="*/ 1926 h 10002"/>
                <a:gd name="connsiteX495" fmla="*/ 3492 w 10201"/>
                <a:gd name="connsiteY495" fmla="*/ 1870 h 10002"/>
                <a:gd name="connsiteX496" fmla="*/ 3492 w 10201"/>
                <a:gd name="connsiteY496" fmla="*/ 1851 h 10002"/>
                <a:gd name="connsiteX497" fmla="*/ 3419 w 10201"/>
                <a:gd name="connsiteY497" fmla="*/ 1738 h 10002"/>
                <a:gd name="connsiteX498" fmla="*/ 3429 w 10201"/>
                <a:gd name="connsiteY498" fmla="*/ 1663 h 10002"/>
                <a:gd name="connsiteX499" fmla="*/ 3274 w 10201"/>
                <a:gd name="connsiteY499" fmla="*/ 1589 h 10002"/>
                <a:gd name="connsiteX500" fmla="*/ 3274 w 10201"/>
                <a:gd name="connsiteY500" fmla="*/ 1513 h 10002"/>
                <a:gd name="connsiteX501" fmla="*/ 3241 w 10201"/>
                <a:gd name="connsiteY501" fmla="*/ 1475 h 10002"/>
                <a:gd name="connsiteX502" fmla="*/ 3210 w 10201"/>
                <a:gd name="connsiteY502" fmla="*/ 1513 h 10002"/>
                <a:gd name="connsiteX503" fmla="*/ 3200 w 10201"/>
                <a:gd name="connsiteY503" fmla="*/ 1438 h 10002"/>
                <a:gd name="connsiteX504" fmla="*/ 3085 w 10201"/>
                <a:gd name="connsiteY504" fmla="*/ 1494 h 10002"/>
                <a:gd name="connsiteX505" fmla="*/ 2971 w 10201"/>
                <a:gd name="connsiteY505" fmla="*/ 1419 h 10002"/>
                <a:gd name="connsiteX506" fmla="*/ 2940 w 10201"/>
                <a:gd name="connsiteY506" fmla="*/ 1475 h 10002"/>
                <a:gd name="connsiteX507" fmla="*/ 2909 w 10201"/>
                <a:gd name="connsiteY507" fmla="*/ 1400 h 10002"/>
                <a:gd name="connsiteX508" fmla="*/ 2815 w 10201"/>
                <a:gd name="connsiteY508" fmla="*/ 1438 h 10002"/>
                <a:gd name="connsiteX509" fmla="*/ 2815 w 10201"/>
                <a:gd name="connsiteY509" fmla="*/ 1381 h 10002"/>
                <a:gd name="connsiteX510" fmla="*/ 2742 w 10201"/>
                <a:gd name="connsiteY510" fmla="*/ 1288 h 10002"/>
                <a:gd name="connsiteX511" fmla="*/ 3013 w 10201"/>
                <a:gd name="connsiteY511" fmla="*/ 1062 h 10002"/>
                <a:gd name="connsiteX512" fmla="*/ 3106 w 10201"/>
                <a:gd name="connsiteY512" fmla="*/ 1119 h 10002"/>
                <a:gd name="connsiteX513" fmla="*/ 3241 w 10201"/>
                <a:gd name="connsiteY513" fmla="*/ 1062 h 10002"/>
                <a:gd name="connsiteX514" fmla="*/ 3241 w 10201"/>
                <a:gd name="connsiteY514" fmla="*/ 1119 h 10002"/>
                <a:gd name="connsiteX515" fmla="*/ 3513 w 10201"/>
                <a:gd name="connsiteY515" fmla="*/ 1119 h 10002"/>
                <a:gd name="connsiteX516" fmla="*/ 3513 w 10201"/>
                <a:gd name="connsiteY516" fmla="*/ 1044 h 10002"/>
                <a:gd name="connsiteX517" fmla="*/ 3658 w 10201"/>
                <a:gd name="connsiteY517" fmla="*/ 968 h 10002"/>
                <a:gd name="connsiteX518" fmla="*/ 3700 w 10201"/>
                <a:gd name="connsiteY518" fmla="*/ 875 h 10002"/>
                <a:gd name="connsiteX519" fmla="*/ 3929 w 10201"/>
                <a:gd name="connsiteY519" fmla="*/ 836 h 10002"/>
                <a:gd name="connsiteX520" fmla="*/ 3940 w 10201"/>
                <a:gd name="connsiteY520" fmla="*/ 781 h 10002"/>
                <a:gd name="connsiteX521" fmla="*/ 3971 w 10201"/>
                <a:gd name="connsiteY521" fmla="*/ 781 h 10002"/>
                <a:gd name="connsiteX522" fmla="*/ 4002 w 10201"/>
                <a:gd name="connsiteY522" fmla="*/ 836 h 10002"/>
                <a:gd name="connsiteX523" fmla="*/ 4065 w 10201"/>
                <a:gd name="connsiteY523" fmla="*/ 799 h 10002"/>
                <a:gd name="connsiteX524" fmla="*/ 4127 w 10201"/>
                <a:gd name="connsiteY524" fmla="*/ 836 h 10002"/>
                <a:gd name="connsiteX525" fmla="*/ 4772 w 10201"/>
                <a:gd name="connsiteY525" fmla="*/ 724 h 10002"/>
                <a:gd name="connsiteX526" fmla="*/ 4783 w 10201"/>
                <a:gd name="connsiteY526" fmla="*/ 781 h 10002"/>
                <a:gd name="connsiteX527" fmla="*/ 4908 w 10201"/>
                <a:gd name="connsiteY527" fmla="*/ 781 h 10002"/>
                <a:gd name="connsiteX528" fmla="*/ 4908 w 10201"/>
                <a:gd name="connsiteY528" fmla="*/ 724 h 10002"/>
                <a:gd name="connsiteX529" fmla="*/ 4992 w 10201"/>
                <a:gd name="connsiteY529" fmla="*/ 781 h 10002"/>
                <a:gd name="connsiteX530" fmla="*/ 5096 w 10201"/>
                <a:gd name="connsiteY530" fmla="*/ 743 h 10002"/>
                <a:gd name="connsiteX531" fmla="*/ 5158 w 10201"/>
                <a:gd name="connsiteY531" fmla="*/ 781 h 10002"/>
                <a:gd name="connsiteX532" fmla="*/ 5200 w 10201"/>
                <a:gd name="connsiteY532" fmla="*/ 706 h 10002"/>
                <a:gd name="connsiteX533" fmla="*/ 5283 w 10201"/>
                <a:gd name="connsiteY533" fmla="*/ 686 h 10002"/>
                <a:gd name="connsiteX534" fmla="*/ 5283 w 10201"/>
                <a:gd name="connsiteY534" fmla="*/ 743 h 10002"/>
                <a:gd name="connsiteX535" fmla="*/ 5492 w 10201"/>
                <a:gd name="connsiteY535" fmla="*/ 706 h 10002"/>
                <a:gd name="connsiteX536" fmla="*/ 5679 w 10201"/>
                <a:gd name="connsiteY536" fmla="*/ 781 h 10002"/>
                <a:gd name="connsiteX537" fmla="*/ 5824 w 10201"/>
                <a:gd name="connsiteY537" fmla="*/ 761 h 10002"/>
                <a:gd name="connsiteX538" fmla="*/ 6148 w 10201"/>
                <a:gd name="connsiteY538" fmla="*/ 686 h 10002"/>
                <a:gd name="connsiteX539" fmla="*/ 6345 w 10201"/>
                <a:gd name="connsiteY539" fmla="*/ 611 h 10002"/>
                <a:gd name="connsiteX540" fmla="*/ 6522 w 10201"/>
                <a:gd name="connsiteY540" fmla="*/ 649 h 10002"/>
                <a:gd name="connsiteX541" fmla="*/ 6574 w 10201"/>
                <a:gd name="connsiteY541" fmla="*/ 555 h 10002"/>
                <a:gd name="connsiteX542" fmla="*/ 6668 w 10201"/>
                <a:gd name="connsiteY542" fmla="*/ 574 h 10002"/>
                <a:gd name="connsiteX543" fmla="*/ 6741 w 10201"/>
                <a:gd name="connsiteY543" fmla="*/ 498 h 10002"/>
                <a:gd name="connsiteX544" fmla="*/ 6814 w 10201"/>
                <a:gd name="connsiteY544" fmla="*/ 555 h 10002"/>
                <a:gd name="connsiteX545" fmla="*/ 7105 w 10201"/>
                <a:gd name="connsiteY545" fmla="*/ 574 h 10002"/>
                <a:gd name="connsiteX546" fmla="*/ 7251 w 10201"/>
                <a:gd name="connsiteY546" fmla="*/ 574 h 10002"/>
                <a:gd name="connsiteX547" fmla="*/ 7262 w 10201"/>
                <a:gd name="connsiteY547" fmla="*/ 630 h 10002"/>
                <a:gd name="connsiteX548" fmla="*/ 7459 w 10201"/>
                <a:gd name="connsiteY548" fmla="*/ 592 h 10002"/>
                <a:gd name="connsiteX549" fmla="*/ 7470 w 10201"/>
                <a:gd name="connsiteY549" fmla="*/ 517 h 10002"/>
                <a:gd name="connsiteX550" fmla="*/ 7387 w 10201"/>
                <a:gd name="connsiteY550" fmla="*/ 498 h 10002"/>
                <a:gd name="connsiteX551" fmla="*/ 7428 w 10201"/>
                <a:gd name="connsiteY551" fmla="*/ 405 h 10002"/>
                <a:gd name="connsiteX552" fmla="*/ 7501 w 10201"/>
                <a:gd name="connsiteY552" fmla="*/ 348 h 10002"/>
                <a:gd name="connsiteX553" fmla="*/ 7470 w 10201"/>
                <a:gd name="connsiteY553" fmla="*/ 311 h 10002"/>
                <a:gd name="connsiteX554" fmla="*/ 7407 w 10201"/>
                <a:gd name="connsiteY554" fmla="*/ 348 h 10002"/>
                <a:gd name="connsiteX555" fmla="*/ 7376 w 10201"/>
                <a:gd name="connsiteY555" fmla="*/ 311 h 10002"/>
                <a:gd name="connsiteX556" fmla="*/ 7210 w 10201"/>
                <a:gd name="connsiteY556" fmla="*/ 367 h 10002"/>
                <a:gd name="connsiteX557" fmla="*/ 7210 w 10201"/>
                <a:gd name="connsiteY557" fmla="*/ 311 h 10002"/>
                <a:gd name="connsiteX558" fmla="*/ 7199 w 10201"/>
                <a:gd name="connsiteY558" fmla="*/ 311 h 10002"/>
                <a:gd name="connsiteX559" fmla="*/ 6543 w 10201"/>
                <a:gd name="connsiteY559" fmla="*/ 330 h 10002"/>
                <a:gd name="connsiteX560" fmla="*/ 6225 w 10201"/>
                <a:gd name="connsiteY560" fmla="*/ 273 h 10002"/>
                <a:gd name="connsiteX561" fmla="*/ 6637 w 10201"/>
                <a:gd name="connsiteY561" fmla="*/ 198 h 10002"/>
                <a:gd name="connsiteX562" fmla="*/ 6980 w 10201"/>
                <a:gd name="connsiteY562" fmla="*/ 161 h 10002"/>
                <a:gd name="connsiteX563" fmla="*/ 7433 w 10201"/>
                <a:gd name="connsiteY563" fmla="*/ 80 h 10002"/>
                <a:gd name="connsiteX564" fmla="*/ 7698 w 10201"/>
                <a:gd name="connsiteY564" fmla="*/ 10 h 10002"/>
                <a:gd name="connsiteX565" fmla="*/ 7949 w 10201"/>
                <a:gd name="connsiteY565" fmla="*/ 142 h 10002"/>
                <a:gd name="connsiteX566" fmla="*/ 8011 w 10201"/>
                <a:gd name="connsiteY566" fmla="*/ 48 h 10002"/>
                <a:gd name="connsiteX567" fmla="*/ 8136 w 10201"/>
                <a:gd name="connsiteY567" fmla="*/ 29 h 10002"/>
                <a:gd name="connsiteX568" fmla="*/ 8240 w 10201"/>
                <a:gd name="connsiteY568" fmla="*/ 142 h 10002"/>
                <a:gd name="connsiteX569" fmla="*/ 8262 w 10201"/>
                <a:gd name="connsiteY569" fmla="*/ 104 h 10002"/>
                <a:gd name="connsiteX570" fmla="*/ 8293 w 10201"/>
                <a:gd name="connsiteY570" fmla="*/ 254 h 10002"/>
                <a:gd name="connsiteX571" fmla="*/ 8262 w 10201"/>
                <a:gd name="connsiteY571" fmla="*/ 330 h 10002"/>
                <a:gd name="connsiteX572" fmla="*/ 8262 w 10201"/>
                <a:gd name="connsiteY572" fmla="*/ 423 h 10002"/>
                <a:gd name="connsiteX0" fmla="*/ 8262 w 10201"/>
                <a:gd name="connsiteY0" fmla="*/ 423 h 10002"/>
                <a:gd name="connsiteX1" fmla="*/ 8324 w 10201"/>
                <a:gd name="connsiteY1" fmla="*/ 442 h 10002"/>
                <a:gd name="connsiteX2" fmla="*/ 8335 w 10201"/>
                <a:gd name="connsiteY2" fmla="*/ 517 h 10002"/>
                <a:gd name="connsiteX3" fmla="*/ 8303 w 10201"/>
                <a:gd name="connsiteY3" fmla="*/ 592 h 10002"/>
                <a:gd name="connsiteX4" fmla="*/ 8345 w 10201"/>
                <a:gd name="connsiteY4" fmla="*/ 592 h 10002"/>
                <a:gd name="connsiteX5" fmla="*/ 8414 w 10201"/>
                <a:gd name="connsiteY5" fmla="*/ 543 h 10002"/>
                <a:gd name="connsiteX6" fmla="*/ 8291 w 10201"/>
                <a:gd name="connsiteY6" fmla="*/ 770 h 10002"/>
                <a:gd name="connsiteX7" fmla="*/ 8230 w 10201"/>
                <a:gd name="connsiteY7" fmla="*/ 930 h 10002"/>
                <a:gd name="connsiteX8" fmla="*/ 8324 w 10201"/>
                <a:gd name="connsiteY8" fmla="*/ 1005 h 10002"/>
                <a:gd name="connsiteX9" fmla="*/ 8345 w 10201"/>
                <a:gd name="connsiteY9" fmla="*/ 875 h 10002"/>
                <a:gd name="connsiteX10" fmla="*/ 8355 w 10201"/>
                <a:gd name="connsiteY10" fmla="*/ 875 h 10002"/>
                <a:gd name="connsiteX11" fmla="*/ 8355 w 10201"/>
                <a:gd name="connsiteY11" fmla="*/ 893 h 10002"/>
                <a:gd name="connsiteX12" fmla="*/ 8376 w 10201"/>
                <a:gd name="connsiteY12" fmla="*/ 1212 h 10002"/>
                <a:gd name="connsiteX13" fmla="*/ 8355 w 10201"/>
                <a:gd name="connsiteY13" fmla="*/ 1212 h 10002"/>
                <a:gd name="connsiteX14" fmla="*/ 8324 w 10201"/>
                <a:gd name="connsiteY14" fmla="*/ 1231 h 10002"/>
                <a:gd name="connsiteX15" fmla="*/ 8324 w 10201"/>
                <a:gd name="connsiteY15" fmla="*/ 1288 h 10002"/>
                <a:gd name="connsiteX16" fmla="*/ 8084 w 10201"/>
                <a:gd name="connsiteY16" fmla="*/ 1607 h 10002"/>
                <a:gd name="connsiteX17" fmla="*/ 8126 w 10201"/>
                <a:gd name="connsiteY17" fmla="*/ 1607 h 10002"/>
                <a:gd name="connsiteX18" fmla="*/ 8293 w 10201"/>
                <a:gd name="connsiteY18" fmla="*/ 1589 h 10002"/>
                <a:gd name="connsiteX19" fmla="*/ 8293 w 10201"/>
                <a:gd name="connsiteY19" fmla="*/ 1682 h 10002"/>
                <a:gd name="connsiteX20" fmla="*/ 8366 w 10201"/>
                <a:gd name="connsiteY20" fmla="*/ 1776 h 10002"/>
                <a:gd name="connsiteX21" fmla="*/ 8584 w 10201"/>
                <a:gd name="connsiteY21" fmla="*/ 1682 h 10002"/>
                <a:gd name="connsiteX22" fmla="*/ 8636 w 10201"/>
                <a:gd name="connsiteY22" fmla="*/ 1569 h 10002"/>
                <a:gd name="connsiteX23" fmla="*/ 8698 w 10201"/>
                <a:gd name="connsiteY23" fmla="*/ 1589 h 10002"/>
                <a:gd name="connsiteX24" fmla="*/ 8709 w 10201"/>
                <a:gd name="connsiteY24" fmla="*/ 1532 h 10002"/>
                <a:gd name="connsiteX25" fmla="*/ 8855 w 10201"/>
                <a:gd name="connsiteY25" fmla="*/ 1607 h 10002"/>
                <a:gd name="connsiteX26" fmla="*/ 8802 w 10201"/>
                <a:gd name="connsiteY26" fmla="*/ 1982 h 10002"/>
                <a:gd name="connsiteX27" fmla="*/ 8740 w 10201"/>
                <a:gd name="connsiteY27" fmla="*/ 2077 h 10002"/>
                <a:gd name="connsiteX28" fmla="*/ 8740 w 10201"/>
                <a:gd name="connsiteY28" fmla="*/ 2133 h 10002"/>
                <a:gd name="connsiteX29" fmla="*/ 9032 w 10201"/>
                <a:gd name="connsiteY29" fmla="*/ 2208 h 10002"/>
                <a:gd name="connsiteX30" fmla="*/ 9011 w 10201"/>
                <a:gd name="connsiteY30" fmla="*/ 2771 h 10002"/>
                <a:gd name="connsiteX31" fmla="*/ 9011 w 10201"/>
                <a:gd name="connsiteY31" fmla="*/ 2940 h 10002"/>
                <a:gd name="connsiteX32" fmla="*/ 8980 w 10201"/>
                <a:gd name="connsiteY32" fmla="*/ 2959 h 10002"/>
                <a:gd name="connsiteX33" fmla="*/ 8990 w 10201"/>
                <a:gd name="connsiteY33" fmla="*/ 2997 h 10002"/>
                <a:gd name="connsiteX34" fmla="*/ 8970 w 10201"/>
                <a:gd name="connsiteY34" fmla="*/ 3034 h 10002"/>
                <a:gd name="connsiteX35" fmla="*/ 9157 w 10201"/>
                <a:gd name="connsiteY35" fmla="*/ 3016 h 10002"/>
                <a:gd name="connsiteX36" fmla="*/ 9250 w 10201"/>
                <a:gd name="connsiteY36" fmla="*/ 3166 h 10002"/>
                <a:gd name="connsiteX37" fmla="*/ 9386 w 10201"/>
                <a:gd name="connsiteY37" fmla="*/ 3147 h 10002"/>
                <a:gd name="connsiteX38" fmla="*/ 9386 w 10201"/>
                <a:gd name="connsiteY38" fmla="*/ 3166 h 10002"/>
                <a:gd name="connsiteX39" fmla="*/ 9397 w 10201"/>
                <a:gd name="connsiteY39" fmla="*/ 3166 h 10002"/>
                <a:gd name="connsiteX40" fmla="*/ 9407 w 10201"/>
                <a:gd name="connsiteY40" fmla="*/ 3316 h 10002"/>
                <a:gd name="connsiteX41" fmla="*/ 9438 w 10201"/>
                <a:gd name="connsiteY41" fmla="*/ 3298 h 10002"/>
                <a:gd name="connsiteX42" fmla="*/ 9490 w 10201"/>
                <a:gd name="connsiteY42" fmla="*/ 3072 h 10002"/>
                <a:gd name="connsiteX43" fmla="*/ 9542 w 10201"/>
                <a:gd name="connsiteY43" fmla="*/ 3128 h 10002"/>
                <a:gd name="connsiteX44" fmla="*/ 9563 w 10201"/>
                <a:gd name="connsiteY44" fmla="*/ 2927 h 10002"/>
                <a:gd name="connsiteX45" fmla="*/ 9594 w 10201"/>
                <a:gd name="connsiteY45" fmla="*/ 3054 h 10002"/>
                <a:gd name="connsiteX46" fmla="*/ 9625 w 10201"/>
                <a:gd name="connsiteY46" fmla="*/ 3128 h 10002"/>
                <a:gd name="connsiteX47" fmla="*/ 9686 w 10201"/>
                <a:gd name="connsiteY47" fmla="*/ 3220 h 10002"/>
                <a:gd name="connsiteX48" fmla="*/ 9688 w 10201"/>
                <a:gd name="connsiteY48" fmla="*/ 3316 h 10002"/>
                <a:gd name="connsiteX49" fmla="*/ 9688 w 10201"/>
                <a:gd name="connsiteY49" fmla="*/ 3429 h 10002"/>
                <a:gd name="connsiteX50" fmla="*/ 9812 w 10201"/>
                <a:gd name="connsiteY50" fmla="*/ 3527 h 10002"/>
                <a:gd name="connsiteX51" fmla="*/ 9698 w 10201"/>
                <a:gd name="connsiteY51" fmla="*/ 3598 h 10002"/>
                <a:gd name="connsiteX52" fmla="*/ 9709 w 10201"/>
                <a:gd name="connsiteY52" fmla="*/ 3598 h 10002"/>
                <a:gd name="connsiteX53" fmla="*/ 9740 w 10201"/>
                <a:gd name="connsiteY53" fmla="*/ 3579 h 10002"/>
                <a:gd name="connsiteX54" fmla="*/ 9740 w 10201"/>
                <a:gd name="connsiteY54" fmla="*/ 3691 h 10002"/>
                <a:gd name="connsiteX55" fmla="*/ 9709 w 10201"/>
                <a:gd name="connsiteY55" fmla="*/ 3730 h 10002"/>
                <a:gd name="connsiteX56" fmla="*/ 9688 w 10201"/>
                <a:gd name="connsiteY56" fmla="*/ 3691 h 10002"/>
                <a:gd name="connsiteX57" fmla="*/ 9665 w 10201"/>
                <a:gd name="connsiteY57" fmla="*/ 3833 h 10002"/>
                <a:gd name="connsiteX58" fmla="*/ 9646 w 10201"/>
                <a:gd name="connsiteY58" fmla="*/ 3730 h 10002"/>
                <a:gd name="connsiteX59" fmla="*/ 9553 w 10201"/>
                <a:gd name="connsiteY59" fmla="*/ 3955 h 10002"/>
                <a:gd name="connsiteX60" fmla="*/ 9574 w 10201"/>
                <a:gd name="connsiteY60" fmla="*/ 4349 h 10002"/>
                <a:gd name="connsiteX61" fmla="*/ 9438 w 10201"/>
                <a:gd name="connsiteY61" fmla="*/ 4312 h 10002"/>
                <a:gd name="connsiteX62" fmla="*/ 9385 w 10201"/>
                <a:gd name="connsiteY62" fmla="*/ 4451 h 10002"/>
                <a:gd name="connsiteX63" fmla="*/ 9459 w 10201"/>
                <a:gd name="connsiteY63" fmla="*/ 4574 h 10002"/>
                <a:gd name="connsiteX64" fmla="*/ 9522 w 10201"/>
                <a:gd name="connsiteY64" fmla="*/ 4574 h 10002"/>
                <a:gd name="connsiteX65" fmla="*/ 9522 w 10201"/>
                <a:gd name="connsiteY65" fmla="*/ 4593 h 10002"/>
                <a:gd name="connsiteX66" fmla="*/ 9407 w 10201"/>
                <a:gd name="connsiteY66" fmla="*/ 4688 h 10002"/>
                <a:gd name="connsiteX67" fmla="*/ 9397 w 10201"/>
                <a:gd name="connsiteY67" fmla="*/ 4743 h 10002"/>
                <a:gd name="connsiteX68" fmla="*/ 9532 w 10201"/>
                <a:gd name="connsiteY68" fmla="*/ 4912 h 10002"/>
                <a:gd name="connsiteX69" fmla="*/ 9553 w 10201"/>
                <a:gd name="connsiteY69" fmla="*/ 5007 h 10002"/>
                <a:gd name="connsiteX70" fmla="*/ 9688 w 10201"/>
                <a:gd name="connsiteY70" fmla="*/ 5138 h 10002"/>
                <a:gd name="connsiteX71" fmla="*/ 9657 w 10201"/>
                <a:gd name="connsiteY71" fmla="*/ 5496 h 10002"/>
                <a:gd name="connsiteX72" fmla="*/ 9771 w 10201"/>
                <a:gd name="connsiteY72" fmla="*/ 5439 h 10002"/>
                <a:gd name="connsiteX73" fmla="*/ 9771 w 10201"/>
                <a:gd name="connsiteY73" fmla="*/ 5382 h 10002"/>
                <a:gd name="connsiteX74" fmla="*/ 9750 w 10201"/>
                <a:gd name="connsiteY74" fmla="*/ 5326 h 10002"/>
                <a:gd name="connsiteX75" fmla="*/ 9781 w 10201"/>
                <a:gd name="connsiteY75" fmla="*/ 5326 h 10002"/>
                <a:gd name="connsiteX76" fmla="*/ 9865 w 10201"/>
                <a:gd name="connsiteY76" fmla="*/ 5401 h 10002"/>
                <a:gd name="connsiteX77" fmla="*/ 9865 w 10201"/>
                <a:gd name="connsiteY77" fmla="*/ 5476 h 10002"/>
                <a:gd name="connsiteX78" fmla="*/ 10188 w 10201"/>
                <a:gd name="connsiteY78" fmla="*/ 5795 h 10002"/>
                <a:gd name="connsiteX79" fmla="*/ 10177 w 10201"/>
                <a:gd name="connsiteY79" fmla="*/ 6153 h 10002"/>
                <a:gd name="connsiteX80" fmla="*/ 10125 w 10201"/>
                <a:gd name="connsiteY80" fmla="*/ 6058 h 10002"/>
                <a:gd name="connsiteX81" fmla="*/ 9949 w 10201"/>
                <a:gd name="connsiteY81" fmla="*/ 6096 h 10002"/>
                <a:gd name="connsiteX82" fmla="*/ 9563 w 10201"/>
                <a:gd name="connsiteY82" fmla="*/ 6190 h 10002"/>
                <a:gd name="connsiteX83" fmla="*/ 9532 w 10201"/>
                <a:gd name="connsiteY83" fmla="*/ 6528 h 10002"/>
                <a:gd name="connsiteX84" fmla="*/ 9490 w 10201"/>
                <a:gd name="connsiteY84" fmla="*/ 6566 h 10002"/>
                <a:gd name="connsiteX85" fmla="*/ 9490 w 10201"/>
                <a:gd name="connsiteY85" fmla="*/ 6979 h 10002"/>
                <a:gd name="connsiteX86" fmla="*/ 9594 w 10201"/>
                <a:gd name="connsiteY86" fmla="*/ 7016 h 10002"/>
                <a:gd name="connsiteX87" fmla="*/ 9584 w 10201"/>
                <a:gd name="connsiteY87" fmla="*/ 7054 h 10002"/>
                <a:gd name="connsiteX88" fmla="*/ 9438 w 10201"/>
                <a:gd name="connsiteY88" fmla="*/ 7411 h 10002"/>
                <a:gd name="connsiteX89" fmla="*/ 9428 w 10201"/>
                <a:gd name="connsiteY89" fmla="*/ 7674 h 10002"/>
                <a:gd name="connsiteX90" fmla="*/ 9459 w 10201"/>
                <a:gd name="connsiteY90" fmla="*/ 7862 h 10002"/>
                <a:gd name="connsiteX91" fmla="*/ 9407 w 10201"/>
                <a:gd name="connsiteY91" fmla="*/ 7918 h 10002"/>
                <a:gd name="connsiteX92" fmla="*/ 9302 w 10201"/>
                <a:gd name="connsiteY92" fmla="*/ 7730 h 10002"/>
                <a:gd name="connsiteX93" fmla="*/ 9126 w 10201"/>
                <a:gd name="connsiteY93" fmla="*/ 7580 h 10002"/>
                <a:gd name="connsiteX94" fmla="*/ 9126 w 10201"/>
                <a:gd name="connsiteY94" fmla="*/ 7543 h 10002"/>
                <a:gd name="connsiteX95" fmla="*/ 9167 w 10201"/>
                <a:gd name="connsiteY95" fmla="*/ 7543 h 10002"/>
                <a:gd name="connsiteX96" fmla="*/ 9167 w 10201"/>
                <a:gd name="connsiteY96" fmla="*/ 7524 h 10002"/>
                <a:gd name="connsiteX97" fmla="*/ 9146 w 10201"/>
                <a:gd name="connsiteY97" fmla="*/ 7524 h 10002"/>
                <a:gd name="connsiteX98" fmla="*/ 9084 w 10201"/>
                <a:gd name="connsiteY98" fmla="*/ 7543 h 10002"/>
                <a:gd name="connsiteX99" fmla="*/ 9105 w 10201"/>
                <a:gd name="connsiteY99" fmla="*/ 7618 h 10002"/>
                <a:gd name="connsiteX100" fmla="*/ 9063 w 10201"/>
                <a:gd name="connsiteY100" fmla="*/ 7637 h 10002"/>
                <a:gd name="connsiteX101" fmla="*/ 9167 w 10201"/>
                <a:gd name="connsiteY101" fmla="*/ 7918 h 10002"/>
                <a:gd name="connsiteX102" fmla="*/ 9167 w 10201"/>
                <a:gd name="connsiteY102" fmla="*/ 8125 h 10002"/>
                <a:gd name="connsiteX103" fmla="*/ 9105 w 10201"/>
                <a:gd name="connsiteY103" fmla="*/ 8237 h 10002"/>
                <a:gd name="connsiteX104" fmla="*/ 8928 w 10201"/>
                <a:gd name="connsiteY104" fmla="*/ 8219 h 10002"/>
                <a:gd name="connsiteX105" fmla="*/ 8866 w 10201"/>
                <a:gd name="connsiteY105" fmla="*/ 8125 h 10002"/>
                <a:gd name="connsiteX106" fmla="*/ 8802 w 10201"/>
                <a:gd name="connsiteY106" fmla="*/ 8182 h 10002"/>
                <a:gd name="connsiteX107" fmla="*/ 8845 w 10201"/>
                <a:gd name="connsiteY107" fmla="*/ 8575 h 10002"/>
                <a:gd name="connsiteX108" fmla="*/ 8814 w 10201"/>
                <a:gd name="connsiteY108" fmla="*/ 8650 h 10002"/>
                <a:gd name="connsiteX109" fmla="*/ 8615 w 10201"/>
                <a:gd name="connsiteY109" fmla="*/ 8670 h 10002"/>
                <a:gd name="connsiteX110" fmla="*/ 8470 w 10201"/>
                <a:gd name="connsiteY110" fmla="*/ 8237 h 10002"/>
                <a:gd name="connsiteX111" fmla="*/ 8459 w 10201"/>
                <a:gd name="connsiteY111" fmla="*/ 7993 h 10002"/>
                <a:gd name="connsiteX112" fmla="*/ 8418 w 10201"/>
                <a:gd name="connsiteY112" fmla="*/ 7993 h 10002"/>
                <a:gd name="connsiteX113" fmla="*/ 8240 w 10201"/>
                <a:gd name="connsiteY113" fmla="*/ 7993 h 10002"/>
                <a:gd name="connsiteX114" fmla="*/ 8136 w 10201"/>
                <a:gd name="connsiteY114" fmla="*/ 7768 h 10002"/>
                <a:gd name="connsiteX115" fmla="*/ 8042 w 10201"/>
                <a:gd name="connsiteY115" fmla="*/ 7712 h 10002"/>
                <a:gd name="connsiteX116" fmla="*/ 7980 w 10201"/>
                <a:gd name="connsiteY116" fmla="*/ 7787 h 10002"/>
                <a:gd name="connsiteX117" fmla="*/ 7990 w 10201"/>
                <a:gd name="connsiteY117" fmla="*/ 8106 h 10002"/>
                <a:gd name="connsiteX118" fmla="*/ 7949 w 10201"/>
                <a:gd name="connsiteY118" fmla="*/ 8406 h 10002"/>
                <a:gd name="connsiteX119" fmla="*/ 7887 w 10201"/>
                <a:gd name="connsiteY119" fmla="*/ 8426 h 10002"/>
                <a:gd name="connsiteX120" fmla="*/ 7845 w 10201"/>
                <a:gd name="connsiteY120" fmla="*/ 8538 h 10002"/>
                <a:gd name="connsiteX121" fmla="*/ 7835 w 10201"/>
                <a:gd name="connsiteY121" fmla="*/ 8538 h 10002"/>
                <a:gd name="connsiteX122" fmla="*/ 7835 w 10201"/>
                <a:gd name="connsiteY122" fmla="*/ 8481 h 10002"/>
                <a:gd name="connsiteX123" fmla="*/ 7855 w 10201"/>
                <a:gd name="connsiteY123" fmla="*/ 8426 h 10002"/>
                <a:gd name="connsiteX124" fmla="*/ 7678 w 10201"/>
                <a:gd name="connsiteY124" fmla="*/ 8182 h 10002"/>
                <a:gd name="connsiteX125" fmla="*/ 7563 w 10201"/>
                <a:gd name="connsiteY125" fmla="*/ 8087 h 10002"/>
                <a:gd name="connsiteX126" fmla="*/ 7501 w 10201"/>
                <a:gd name="connsiteY126" fmla="*/ 8144 h 10002"/>
                <a:gd name="connsiteX127" fmla="*/ 7470 w 10201"/>
                <a:gd name="connsiteY127" fmla="*/ 8087 h 10002"/>
                <a:gd name="connsiteX128" fmla="*/ 7439 w 10201"/>
                <a:gd name="connsiteY128" fmla="*/ 8219 h 10002"/>
                <a:gd name="connsiteX129" fmla="*/ 7574 w 10201"/>
                <a:gd name="connsiteY129" fmla="*/ 8595 h 10002"/>
                <a:gd name="connsiteX130" fmla="*/ 7418 w 10201"/>
                <a:gd name="connsiteY130" fmla="*/ 8782 h 10002"/>
                <a:gd name="connsiteX131" fmla="*/ 7251 w 10201"/>
                <a:gd name="connsiteY131" fmla="*/ 8707 h 10002"/>
                <a:gd name="connsiteX132" fmla="*/ 7189 w 10201"/>
                <a:gd name="connsiteY132" fmla="*/ 8858 h 10002"/>
                <a:gd name="connsiteX133" fmla="*/ 7115 w 10201"/>
                <a:gd name="connsiteY133" fmla="*/ 8914 h 10002"/>
                <a:gd name="connsiteX134" fmla="*/ 7115 w 10201"/>
                <a:gd name="connsiteY134" fmla="*/ 8839 h 10002"/>
                <a:gd name="connsiteX135" fmla="*/ 6991 w 10201"/>
                <a:gd name="connsiteY135" fmla="*/ 8801 h 10002"/>
                <a:gd name="connsiteX136" fmla="*/ 6907 w 10201"/>
                <a:gd name="connsiteY136" fmla="*/ 8895 h 10002"/>
                <a:gd name="connsiteX137" fmla="*/ 6814 w 10201"/>
                <a:gd name="connsiteY137" fmla="*/ 8914 h 10002"/>
                <a:gd name="connsiteX138" fmla="*/ 6814 w 10201"/>
                <a:gd name="connsiteY138" fmla="*/ 8970 h 10002"/>
                <a:gd name="connsiteX139" fmla="*/ 6751 w 10201"/>
                <a:gd name="connsiteY139" fmla="*/ 8989 h 10002"/>
                <a:gd name="connsiteX140" fmla="*/ 6772 w 10201"/>
                <a:gd name="connsiteY140" fmla="*/ 9026 h 10002"/>
                <a:gd name="connsiteX141" fmla="*/ 6939 w 10201"/>
                <a:gd name="connsiteY141" fmla="*/ 9008 h 10002"/>
                <a:gd name="connsiteX142" fmla="*/ 6939 w 10201"/>
                <a:gd name="connsiteY142" fmla="*/ 8989 h 10002"/>
                <a:gd name="connsiteX143" fmla="*/ 6918 w 10201"/>
                <a:gd name="connsiteY143" fmla="*/ 8951 h 10002"/>
                <a:gd name="connsiteX144" fmla="*/ 6939 w 10201"/>
                <a:gd name="connsiteY144" fmla="*/ 8951 h 10002"/>
                <a:gd name="connsiteX145" fmla="*/ 6991 w 10201"/>
                <a:gd name="connsiteY145" fmla="*/ 8933 h 10002"/>
                <a:gd name="connsiteX146" fmla="*/ 7032 w 10201"/>
                <a:gd name="connsiteY146" fmla="*/ 9064 h 10002"/>
                <a:gd name="connsiteX147" fmla="*/ 7303 w 10201"/>
                <a:gd name="connsiteY147" fmla="*/ 9139 h 10002"/>
                <a:gd name="connsiteX148" fmla="*/ 7303 w 10201"/>
                <a:gd name="connsiteY148" fmla="*/ 9195 h 10002"/>
                <a:gd name="connsiteX149" fmla="*/ 7220 w 10201"/>
                <a:gd name="connsiteY149" fmla="*/ 9590 h 10002"/>
                <a:gd name="connsiteX150" fmla="*/ 7199 w 10201"/>
                <a:gd name="connsiteY150" fmla="*/ 9590 h 10002"/>
                <a:gd name="connsiteX151" fmla="*/ 7179 w 10201"/>
                <a:gd name="connsiteY151" fmla="*/ 9533 h 10002"/>
                <a:gd name="connsiteX152" fmla="*/ 6949 w 10201"/>
                <a:gd name="connsiteY152" fmla="*/ 9496 h 10002"/>
                <a:gd name="connsiteX153" fmla="*/ 6876 w 10201"/>
                <a:gd name="connsiteY153" fmla="*/ 9496 h 10002"/>
                <a:gd name="connsiteX154" fmla="*/ 6793 w 10201"/>
                <a:gd name="connsiteY154" fmla="*/ 9403 h 10002"/>
                <a:gd name="connsiteX155" fmla="*/ 6751 w 10201"/>
                <a:gd name="connsiteY155" fmla="*/ 9440 h 10002"/>
                <a:gd name="connsiteX156" fmla="*/ 6637 w 10201"/>
                <a:gd name="connsiteY156" fmla="*/ 9289 h 10002"/>
                <a:gd name="connsiteX157" fmla="*/ 6627 w 10201"/>
                <a:gd name="connsiteY157" fmla="*/ 9289 h 10002"/>
                <a:gd name="connsiteX158" fmla="*/ 6584 w 10201"/>
                <a:gd name="connsiteY158" fmla="*/ 9289 h 10002"/>
                <a:gd name="connsiteX159" fmla="*/ 6480 w 10201"/>
                <a:gd name="connsiteY159" fmla="*/ 9177 h 10002"/>
                <a:gd name="connsiteX160" fmla="*/ 6449 w 10201"/>
                <a:gd name="connsiteY160" fmla="*/ 9346 h 10002"/>
                <a:gd name="connsiteX161" fmla="*/ 6355 w 10201"/>
                <a:gd name="connsiteY161" fmla="*/ 9515 h 10002"/>
                <a:gd name="connsiteX162" fmla="*/ 6262 w 10201"/>
                <a:gd name="connsiteY162" fmla="*/ 9552 h 10002"/>
                <a:gd name="connsiteX163" fmla="*/ 6262 w 10201"/>
                <a:gd name="connsiteY163" fmla="*/ 9609 h 10002"/>
                <a:gd name="connsiteX164" fmla="*/ 6189 w 10201"/>
                <a:gd name="connsiteY164" fmla="*/ 9740 h 10002"/>
                <a:gd name="connsiteX165" fmla="*/ 6106 w 10201"/>
                <a:gd name="connsiteY165" fmla="*/ 9796 h 10002"/>
                <a:gd name="connsiteX166" fmla="*/ 6001 w 10201"/>
                <a:gd name="connsiteY166" fmla="*/ 9947 h 10002"/>
                <a:gd name="connsiteX167" fmla="*/ 5345 w 10201"/>
                <a:gd name="connsiteY167" fmla="*/ 9796 h 10002"/>
                <a:gd name="connsiteX168" fmla="*/ 5220 w 10201"/>
                <a:gd name="connsiteY168" fmla="*/ 9796 h 10002"/>
                <a:gd name="connsiteX169" fmla="*/ 4992 w 10201"/>
                <a:gd name="connsiteY169" fmla="*/ 9647 h 10002"/>
                <a:gd name="connsiteX170" fmla="*/ 4929 w 10201"/>
                <a:gd name="connsiteY170" fmla="*/ 9515 h 10002"/>
                <a:gd name="connsiteX171" fmla="*/ 4929 w 10201"/>
                <a:gd name="connsiteY171" fmla="*/ 9403 h 10002"/>
                <a:gd name="connsiteX172" fmla="*/ 4866 w 10201"/>
                <a:gd name="connsiteY172" fmla="*/ 9346 h 10002"/>
                <a:gd name="connsiteX173" fmla="*/ 5168 w 10201"/>
                <a:gd name="connsiteY173" fmla="*/ 9214 h 10002"/>
                <a:gd name="connsiteX174" fmla="*/ 5387 w 10201"/>
                <a:gd name="connsiteY174" fmla="*/ 9234 h 10002"/>
                <a:gd name="connsiteX175" fmla="*/ 5741 w 10201"/>
                <a:gd name="connsiteY175" fmla="*/ 9195 h 10002"/>
                <a:gd name="connsiteX176" fmla="*/ 5783 w 10201"/>
                <a:gd name="connsiteY176" fmla="*/ 9102 h 10002"/>
                <a:gd name="connsiteX177" fmla="*/ 5731 w 10201"/>
                <a:gd name="connsiteY177" fmla="*/ 8989 h 10002"/>
                <a:gd name="connsiteX178" fmla="*/ 5533 w 10201"/>
                <a:gd name="connsiteY178" fmla="*/ 8933 h 10002"/>
                <a:gd name="connsiteX179" fmla="*/ 5210 w 10201"/>
                <a:gd name="connsiteY179" fmla="*/ 8745 h 10002"/>
                <a:gd name="connsiteX180" fmla="*/ 4961 w 10201"/>
                <a:gd name="connsiteY180" fmla="*/ 8595 h 10002"/>
                <a:gd name="connsiteX181" fmla="*/ 5085 w 10201"/>
                <a:gd name="connsiteY181" fmla="*/ 8481 h 10002"/>
                <a:gd name="connsiteX182" fmla="*/ 4741 w 10201"/>
                <a:gd name="connsiteY182" fmla="*/ 8275 h 10002"/>
                <a:gd name="connsiteX183" fmla="*/ 4554 w 10201"/>
                <a:gd name="connsiteY183" fmla="*/ 8087 h 10002"/>
                <a:gd name="connsiteX184" fmla="*/ 4356 w 10201"/>
                <a:gd name="connsiteY184" fmla="*/ 8031 h 10002"/>
                <a:gd name="connsiteX185" fmla="*/ 4085 w 10201"/>
                <a:gd name="connsiteY185" fmla="*/ 8013 h 10002"/>
                <a:gd name="connsiteX186" fmla="*/ 3919 w 10201"/>
                <a:gd name="connsiteY186" fmla="*/ 7843 h 10002"/>
                <a:gd name="connsiteX187" fmla="*/ 3741 w 10201"/>
                <a:gd name="connsiteY187" fmla="*/ 7806 h 10002"/>
                <a:gd name="connsiteX188" fmla="*/ 3669 w 10201"/>
                <a:gd name="connsiteY188" fmla="*/ 7598 h 10002"/>
                <a:gd name="connsiteX189" fmla="*/ 3492 w 10201"/>
                <a:gd name="connsiteY189" fmla="*/ 7637 h 10002"/>
                <a:gd name="connsiteX190" fmla="*/ 3440 w 10201"/>
                <a:gd name="connsiteY190" fmla="*/ 7674 h 10002"/>
                <a:gd name="connsiteX191" fmla="*/ 3367 w 10201"/>
                <a:gd name="connsiteY191" fmla="*/ 7674 h 10002"/>
                <a:gd name="connsiteX192" fmla="*/ 3367 w 10201"/>
                <a:gd name="connsiteY192" fmla="*/ 7637 h 10002"/>
                <a:gd name="connsiteX193" fmla="*/ 3398 w 10201"/>
                <a:gd name="connsiteY193" fmla="*/ 7543 h 10002"/>
                <a:gd name="connsiteX194" fmla="*/ 3241 w 10201"/>
                <a:gd name="connsiteY194" fmla="*/ 7505 h 10002"/>
                <a:gd name="connsiteX195" fmla="*/ 3189 w 10201"/>
                <a:gd name="connsiteY195" fmla="*/ 7411 h 10002"/>
                <a:gd name="connsiteX196" fmla="*/ 3085 w 10201"/>
                <a:gd name="connsiteY196" fmla="*/ 7468 h 10002"/>
                <a:gd name="connsiteX197" fmla="*/ 2846 w 10201"/>
                <a:gd name="connsiteY197" fmla="*/ 7449 h 10002"/>
                <a:gd name="connsiteX198" fmla="*/ 2722 w 10201"/>
                <a:gd name="connsiteY198" fmla="*/ 7486 h 10002"/>
                <a:gd name="connsiteX199" fmla="*/ 2669 w 10201"/>
                <a:gd name="connsiteY199" fmla="*/ 7598 h 10002"/>
                <a:gd name="connsiteX200" fmla="*/ 2471 w 10201"/>
                <a:gd name="connsiteY200" fmla="*/ 7637 h 10002"/>
                <a:gd name="connsiteX201" fmla="*/ 2419 w 10201"/>
                <a:gd name="connsiteY201" fmla="*/ 7712 h 10002"/>
                <a:gd name="connsiteX202" fmla="*/ 2137 w 10201"/>
                <a:gd name="connsiteY202" fmla="*/ 7693 h 10002"/>
                <a:gd name="connsiteX203" fmla="*/ 2023 w 10201"/>
                <a:gd name="connsiteY203" fmla="*/ 7561 h 10002"/>
                <a:gd name="connsiteX204" fmla="*/ 1867 w 10201"/>
                <a:gd name="connsiteY204" fmla="*/ 7524 h 10002"/>
                <a:gd name="connsiteX205" fmla="*/ 1919 w 10201"/>
                <a:gd name="connsiteY205" fmla="*/ 7505 h 10002"/>
                <a:gd name="connsiteX206" fmla="*/ 1919 w 10201"/>
                <a:gd name="connsiteY206" fmla="*/ 7486 h 10002"/>
                <a:gd name="connsiteX207" fmla="*/ 1867 w 10201"/>
                <a:gd name="connsiteY207" fmla="*/ 7486 h 10002"/>
                <a:gd name="connsiteX208" fmla="*/ 1753 w 10201"/>
                <a:gd name="connsiteY208" fmla="*/ 7505 h 10002"/>
                <a:gd name="connsiteX209" fmla="*/ 1544 w 10201"/>
                <a:gd name="connsiteY209" fmla="*/ 7429 h 10002"/>
                <a:gd name="connsiteX210" fmla="*/ 1544 w 10201"/>
                <a:gd name="connsiteY210" fmla="*/ 7486 h 10002"/>
                <a:gd name="connsiteX211" fmla="*/ 1492 w 10201"/>
                <a:gd name="connsiteY211" fmla="*/ 7468 h 10002"/>
                <a:gd name="connsiteX212" fmla="*/ 1492 w 10201"/>
                <a:gd name="connsiteY212" fmla="*/ 7411 h 10002"/>
                <a:gd name="connsiteX213" fmla="*/ 1398 w 10201"/>
                <a:gd name="connsiteY213" fmla="*/ 7468 h 10002"/>
                <a:gd name="connsiteX214" fmla="*/ 1378 w 10201"/>
                <a:gd name="connsiteY214" fmla="*/ 7411 h 10002"/>
                <a:gd name="connsiteX215" fmla="*/ 1013 w 10201"/>
                <a:gd name="connsiteY215" fmla="*/ 7429 h 10002"/>
                <a:gd name="connsiteX216" fmla="*/ 836 w 10201"/>
                <a:gd name="connsiteY216" fmla="*/ 7411 h 10002"/>
                <a:gd name="connsiteX217" fmla="*/ 795 w 10201"/>
                <a:gd name="connsiteY217" fmla="*/ 7336 h 10002"/>
                <a:gd name="connsiteX218" fmla="*/ 628 w 10201"/>
                <a:gd name="connsiteY218" fmla="*/ 7354 h 10002"/>
                <a:gd name="connsiteX219" fmla="*/ 597 w 10201"/>
                <a:gd name="connsiteY219" fmla="*/ 7299 h 10002"/>
                <a:gd name="connsiteX220" fmla="*/ 493 w 10201"/>
                <a:gd name="connsiteY220" fmla="*/ 7317 h 10002"/>
                <a:gd name="connsiteX221" fmla="*/ 471 w 10201"/>
                <a:gd name="connsiteY221" fmla="*/ 7242 h 10002"/>
                <a:gd name="connsiteX222" fmla="*/ 378 w 10201"/>
                <a:gd name="connsiteY222" fmla="*/ 7242 h 10002"/>
                <a:gd name="connsiteX223" fmla="*/ 243 w 10201"/>
                <a:gd name="connsiteY223" fmla="*/ 7167 h 10002"/>
                <a:gd name="connsiteX224" fmla="*/ 0 w 10201"/>
                <a:gd name="connsiteY224" fmla="*/ 7050 h 10002"/>
                <a:gd name="connsiteX225" fmla="*/ 357 w 10201"/>
                <a:gd name="connsiteY225" fmla="*/ 7054 h 10002"/>
                <a:gd name="connsiteX226" fmla="*/ 576 w 10201"/>
                <a:gd name="connsiteY226" fmla="*/ 7092 h 10002"/>
                <a:gd name="connsiteX227" fmla="*/ 940 w 10201"/>
                <a:gd name="connsiteY227" fmla="*/ 7167 h 10002"/>
                <a:gd name="connsiteX228" fmla="*/ 950 w 10201"/>
                <a:gd name="connsiteY228" fmla="*/ 7092 h 10002"/>
                <a:gd name="connsiteX229" fmla="*/ 888 w 10201"/>
                <a:gd name="connsiteY229" fmla="*/ 6998 h 10002"/>
                <a:gd name="connsiteX230" fmla="*/ 898 w 10201"/>
                <a:gd name="connsiteY230" fmla="*/ 6998 h 10002"/>
                <a:gd name="connsiteX231" fmla="*/ 898 w 10201"/>
                <a:gd name="connsiteY231" fmla="*/ 6979 h 10002"/>
                <a:gd name="connsiteX232" fmla="*/ 1002 w 10201"/>
                <a:gd name="connsiteY232" fmla="*/ 7016 h 10002"/>
                <a:gd name="connsiteX233" fmla="*/ 1002 w 10201"/>
                <a:gd name="connsiteY233" fmla="*/ 6941 h 10002"/>
                <a:gd name="connsiteX234" fmla="*/ 940 w 10201"/>
                <a:gd name="connsiteY234" fmla="*/ 6923 h 10002"/>
                <a:gd name="connsiteX235" fmla="*/ 940 w 10201"/>
                <a:gd name="connsiteY235" fmla="*/ 6847 h 10002"/>
                <a:gd name="connsiteX236" fmla="*/ 961 w 10201"/>
                <a:gd name="connsiteY236" fmla="*/ 6847 h 10002"/>
                <a:gd name="connsiteX237" fmla="*/ 1013 w 10201"/>
                <a:gd name="connsiteY237" fmla="*/ 6885 h 10002"/>
                <a:gd name="connsiteX238" fmla="*/ 1013 w 10201"/>
                <a:gd name="connsiteY238" fmla="*/ 6847 h 10002"/>
                <a:gd name="connsiteX239" fmla="*/ 1149 w 10201"/>
                <a:gd name="connsiteY239" fmla="*/ 6716 h 10002"/>
                <a:gd name="connsiteX240" fmla="*/ 1305 w 10201"/>
                <a:gd name="connsiteY240" fmla="*/ 6678 h 10002"/>
                <a:gd name="connsiteX241" fmla="*/ 1305 w 10201"/>
                <a:gd name="connsiteY241" fmla="*/ 6660 h 10002"/>
                <a:gd name="connsiteX242" fmla="*/ 1128 w 10201"/>
                <a:gd name="connsiteY242" fmla="*/ 6660 h 10002"/>
                <a:gd name="connsiteX243" fmla="*/ 1128 w 10201"/>
                <a:gd name="connsiteY243" fmla="*/ 6641 h 10002"/>
                <a:gd name="connsiteX244" fmla="*/ 1159 w 10201"/>
                <a:gd name="connsiteY244" fmla="*/ 6585 h 10002"/>
                <a:gd name="connsiteX245" fmla="*/ 1211 w 10201"/>
                <a:gd name="connsiteY245" fmla="*/ 6603 h 10002"/>
                <a:gd name="connsiteX246" fmla="*/ 1243 w 10201"/>
                <a:gd name="connsiteY246" fmla="*/ 6566 h 10002"/>
                <a:gd name="connsiteX247" fmla="*/ 1243 w 10201"/>
                <a:gd name="connsiteY247" fmla="*/ 6548 h 10002"/>
                <a:gd name="connsiteX248" fmla="*/ 1191 w 10201"/>
                <a:gd name="connsiteY248" fmla="*/ 6472 h 10002"/>
                <a:gd name="connsiteX249" fmla="*/ 1222 w 10201"/>
                <a:gd name="connsiteY249" fmla="*/ 6472 h 10002"/>
                <a:gd name="connsiteX250" fmla="*/ 1243 w 10201"/>
                <a:gd name="connsiteY250" fmla="*/ 6491 h 10002"/>
                <a:gd name="connsiteX251" fmla="*/ 1253 w 10201"/>
                <a:gd name="connsiteY251" fmla="*/ 6434 h 10002"/>
                <a:gd name="connsiteX252" fmla="*/ 1201 w 10201"/>
                <a:gd name="connsiteY252" fmla="*/ 6378 h 10002"/>
                <a:gd name="connsiteX253" fmla="*/ 1191 w 10201"/>
                <a:gd name="connsiteY253" fmla="*/ 6416 h 10002"/>
                <a:gd name="connsiteX254" fmla="*/ 1191 w 10201"/>
                <a:gd name="connsiteY254" fmla="*/ 6378 h 10002"/>
                <a:gd name="connsiteX255" fmla="*/ 1180 w 10201"/>
                <a:gd name="connsiteY255" fmla="*/ 6378 h 10002"/>
                <a:gd name="connsiteX256" fmla="*/ 1180 w 10201"/>
                <a:gd name="connsiteY256" fmla="*/ 6359 h 10002"/>
                <a:gd name="connsiteX257" fmla="*/ 1253 w 10201"/>
                <a:gd name="connsiteY257" fmla="*/ 6322 h 10002"/>
                <a:gd name="connsiteX258" fmla="*/ 1253 w 10201"/>
                <a:gd name="connsiteY258" fmla="*/ 6302 h 10002"/>
                <a:gd name="connsiteX259" fmla="*/ 1139 w 10201"/>
                <a:gd name="connsiteY259" fmla="*/ 6228 h 10002"/>
                <a:gd name="connsiteX260" fmla="*/ 1118 w 10201"/>
                <a:gd name="connsiteY260" fmla="*/ 6284 h 10002"/>
                <a:gd name="connsiteX261" fmla="*/ 1045 w 10201"/>
                <a:gd name="connsiteY261" fmla="*/ 6228 h 10002"/>
                <a:gd name="connsiteX262" fmla="*/ 1076 w 10201"/>
                <a:gd name="connsiteY262" fmla="*/ 6190 h 10002"/>
                <a:gd name="connsiteX263" fmla="*/ 1035 w 10201"/>
                <a:gd name="connsiteY263" fmla="*/ 6190 h 10002"/>
                <a:gd name="connsiteX264" fmla="*/ 909 w 10201"/>
                <a:gd name="connsiteY264" fmla="*/ 6247 h 10002"/>
                <a:gd name="connsiteX265" fmla="*/ 909 w 10201"/>
                <a:gd name="connsiteY265" fmla="*/ 6190 h 10002"/>
                <a:gd name="connsiteX266" fmla="*/ 961 w 10201"/>
                <a:gd name="connsiteY266" fmla="*/ 6040 h 10002"/>
                <a:gd name="connsiteX267" fmla="*/ 940 w 10201"/>
                <a:gd name="connsiteY267" fmla="*/ 6002 h 10002"/>
                <a:gd name="connsiteX268" fmla="*/ 961 w 10201"/>
                <a:gd name="connsiteY268" fmla="*/ 6002 h 10002"/>
                <a:gd name="connsiteX269" fmla="*/ 1055 w 10201"/>
                <a:gd name="connsiteY269" fmla="*/ 5964 h 10002"/>
                <a:gd name="connsiteX270" fmla="*/ 1087 w 10201"/>
                <a:gd name="connsiteY270" fmla="*/ 5909 h 10002"/>
                <a:gd name="connsiteX271" fmla="*/ 1066 w 10201"/>
                <a:gd name="connsiteY271" fmla="*/ 5852 h 10002"/>
                <a:gd name="connsiteX272" fmla="*/ 1139 w 10201"/>
                <a:gd name="connsiteY272" fmla="*/ 5833 h 10002"/>
                <a:gd name="connsiteX273" fmla="*/ 1139 w 10201"/>
                <a:gd name="connsiteY273" fmla="*/ 5909 h 10002"/>
                <a:gd name="connsiteX274" fmla="*/ 1263 w 10201"/>
                <a:gd name="connsiteY274" fmla="*/ 5909 h 10002"/>
                <a:gd name="connsiteX275" fmla="*/ 1388 w 10201"/>
                <a:gd name="connsiteY275" fmla="*/ 5683 h 10002"/>
                <a:gd name="connsiteX276" fmla="*/ 1586 w 10201"/>
                <a:gd name="connsiteY276" fmla="*/ 5740 h 10002"/>
                <a:gd name="connsiteX277" fmla="*/ 1586 w 10201"/>
                <a:gd name="connsiteY277" fmla="*/ 5758 h 10002"/>
                <a:gd name="connsiteX278" fmla="*/ 1575 w 10201"/>
                <a:gd name="connsiteY278" fmla="*/ 5814 h 10002"/>
                <a:gd name="connsiteX279" fmla="*/ 1554 w 10201"/>
                <a:gd name="connsiteY279" fmla="*/ 5852 h 10002"/>
                <a:gd name="connsiteX280" fmla="*/ 1440 w 10201"/>
                <a:gd name="connsiteY280" fmla="*/ 5889 h 10002"/>
                <a:gd name="connsiteX281" fmla="*/ 1430 w 10201"/>
                <a:gd name="connsiteY281" fmla="*/ 6040 h 10002"/>
                <a:gd name="connsiteX282" fmla="*/ 1450 w 10201"/>
                <a:gd name="connsiteY282" fmla="*/ 6058 h 10002"/>
                <a:gd name="connsiteX283" fmla="*/ 1680 w 10201"/>
                <a:gd name="connsiteY283" fmla="*/ 6265 h 10002"/>
                <a:gd name="connsiteX284" fmla="*/ 1711 w 10201"/>
                <a:gd name="connsiteY284" fmla="*/ 6265 h 10002"/>
                <a:gd name="connsiteX285" fmla="*/ 1784 w 10201"/>
                <a:gd name="connsiteY285" fmla="*/ 6792 h 10002"/>
                <a:gd name="connsiteX286" fmla="*/ 1982 w 10201"/>
                <a:gd name="connsiteY286" fmla="*/ 6585 h 10002"/>
                <a:gd name="connsiteX287" fmla="*/ 1982 w 10201"/>
                <a:gd name="connsiteY287" fmla="*/ 6528 h 10002"/>
                <a:gd name="connsiteX288" fmla="*/ 1909 w 10201"/>
                <a:gd name="connsiteY288" fmla="*/ 6528 h 10002"/>
                <a:gd name="connsiteX289" fmla="*/ 1878 w 10201"/>
                <a:gd name="connsiteY289" fmla="*/ 6453 h 10002"/>
                <a:gd name="connsiteX290" fmla="*/ 1878 w 10201"/>
                <a:gd name="connsiteY290" fmla="*/ 6416 h 10002"/>
                <a:gd name="connsiteX291" fmla="*/ 1888 w 10201"/>
                <a:gd name="connsiteY291" fmla="*/ 6416 h 10002"/>
                <a:gd name="connsiteX292" fmla="*/ 1888 w 10201"/>
                <a:gd name="connsiteY292" fmla="*/ 6397 h 10002"/>
                <a:gd name="connsiteX293" fmla="*/ 2023 w 10201"/>
                <a:gd name="connsiteY293" fmla="*/ 6322 h 10002"/>
                <a:gd name="connsiteX294" fmla="*/ 2002 w 10201"/>
                <a:gd name="connsiteY294" fmla="*/ 6302 h 10002"/>
                <a:gd name="connsiteX295" fmla="*/ 1867 w 10201"/>
                <a:gd name="connsiteY295" fmla="*/ 6265 h 10002"/>
                <a:gd name="connsiteX296" fmla="*/ 1867 w 10201"/>
                <a:gd name="connsiteY296" fmla="*/ 6209 h 10002"/>
                <a:gd name="connsiteX297" fmla="*/ 1815 w 10201"/>
                <a:gd name="connsiteY297" fmla="*/ 6190 h 10002"/>
                <a:gd name="connsiteX298" fmla="*/ 1815 w 10201"/>
                <a:gd name="connsiteY298" fmla="*/ 6190 h 10002"/>
                <a:gd name="connsiteX299" fmla="*/ 1836 w 10201"/>
                <a:gd name="connsiteY299" fmla="*/ 6133 h 10002"/>
                <a:gd name="connsiteX300" fmla="*/ 1753 w 10201"/>
                <a:gd name="connsiteY300" fmla="*/ 6040 h 10002"/>
                <a:gd name="connsiteX301" fmla="*/ 1534 w 10201"/>
                <a:gd name="connsiteY301" fmla="*/ 5984 h 10002"/>
                <a:gd name="connsiteX302" fmla="*/ 1701 w 10201"/>
                <a:gd name="connsiteY302" fmla="*/ 5964 h 10002"/>
                <a:gd name="connsiteX303" fmla="*/ 1722 w 10201"/>
                <a:gd name="connsiteY303" fmla="*/ 5871 h 10002"/>
                <a:gd name="connsiteX304" fmla="*/ 1659 w 10201"/>
                <a:gd name="connsiteY304" fmla="*/ 5740 h 10002"/>
                <a:gd name="connsiteX305" fmla="*/ 1680 w 10201"/>
                <a:gd name="connsiteY305" fmla="*/ 5740 h 10002"/>
                <a:gd name="connsiteX306" fmla="*/ 2023 w 10201"/>
                <a:gd name="connsiteY306" fmla="*/ 5777 h 10002"/>
                <a:gd name="connsiteX307" fmla="*/ 2117 w 10201"/>
                <a:gd name="connsiteY307" fmla="*/ 5665 h 10002"/>
                <a:gd name="connsiteX308" fmla="*/ 2190 w 10201"/>
                <a:gd name="connsiteY308" fmla="*/ 5645 h 10002"/>
                <a:gd name="connsiteX309" fmla="*/ 2117 w 10201"/>
                <a:gd name="connsiteY309" fmla="*/ 5608 h 10002"/>
                <a:gd name="connsiteX310" fmla="*/ 1815 w 10201"/>
                <a:gd name="connsiteY310" fmla="*/ 5720 h 10002"/>
                <a:gd name="connsiteX311" fmla="*/ 1784 w 10201"/>
                <a:gd name="connsiteY311" fmla="*/ 5665 h 10002"/>
                <a:gd name="connsiteX312" fmla="*/ 1805 w 10201"/>
                <a:gd name="connsiteY312" fmla="*/ 5608 h 10002"/>
                <a:gd name="connsiteX313" fmla="*/ 1774 w 10201"/>
                <a:gd name="connsiteY313" fmla="*/ 5514 h 10002"/>
                <a:gd name="connsiteX314" fmla="*/ 1701 w 10201"/>
                <a:gd name="connsiteY314" fmla="*/ 5533 h 10002"/>
                <a:gd name="connsiteX315" fmla="*/ 1458 w 10201"/>
                <a:gd name="connsiteY315" fmla="*/ 5302 h 10002"/>
                <a:gd name="connsiteX316" fmla="*/ 1742 w 10201"/>
                <a:gd name="connsiteY316" fmla="*/ 5288 h 10002"/>
                <a:gd name="connsiteX317" fmla="*/ 2085 w 10201"/>
                <a:gd name="connsiteY317" fmla="*/ 5288 h 10002"/>
                <a:gd name="connsiteX318" fmla="*/ 2190 w 10201"/>
                <a:gd name="connsiteY318" fmla="*/ 5119 h 10002"/>
                <a:gd name="connsiteX319" fmla="*/ 2190 w 10201"/>
                <a:gd name="connsiteY319" fmla="*/ 5063 h 10002"/>
                <a:gd name="connsiteX320" fmla="*/ 2253 w 10201"/>
                <a:gd name="connsiteY320" fmla="*/ 5044 h 10002"/>
                <a:gd name="connsiteX321" fmla="*/ 2284 w 10201"/>
                <a:gd name="connsiteY321" fmla="*/ 5176 h 10002"/>
                <a:gd name="connsiteX322" fmla="*/ 2722 w 10201"/>
                <a:gd name="connsiteY322" fmla="*/ 5195 h 10002"/>
                <a:gd name="connsiteX323" fmla="*/ 2700 w 10201"/>
                <a:gd name="connsiteY323" fmla="*/ 5288 h 10002"/>
                <a:gd name="connsiteX324" fmla="*/ 2732 w 10201"/>
                <a:gd name="connsiteY324" fmla="*/ 5288 h 10002"/>
                <a:gd name="connsiteX325" fmla="*/ 2784 w 10201"/>
                <a:gd name="connsiteY325" fmla="*/ 5251 h 10002"/>
                <a:gd name="connsiteX326" fmla="*/ 2784 w 10201"/>
                <a:gd name="connsiteY326" fmla="*/ 5270 h 10002"/>
                <a:gd name="connsiteX327" fmla="*/ 2763 w 10201"/>
                <a:gd name="connsiteY327" fmla="*/ 5288 h 10002"/>
                <a:gd name="connsiteX328" fmla="*/ 2826 w 10201"/>
                <a:gd name="connsiteY328" fmla="*/ 5288 h 10002"/>
                <a:gd name="connsiteX329" fmla="*/ 2929 w 10201"/>
                <a:gd name="connsiteY329" fmla="*/ 5288 h 10002"/>
                <a:gd name="connsiteX330" fmla="*/ 2929 w 10201"/>
                <a:gd name="connsiteY330" fmla="*/ 5364 h 10002"/>
                <a:gd name="connsiteX331" fmla="*/ 2950 w 10201"/>
                <a:gd name="connsiteY331" fmla="*/ 5364 h 10002"/>
                <a:gd name="connsiteX332" fmla="*/ 3023 w 10201"/>
                <a:gd name="connsiteY332" fmla="*/ 5288 h 10002"/>
                <a:gd name="connsiteX333" fmla="*/ 3023 w 10201"/>
                <a:gd name="connsiteY333" fmla="*/ 5213 h 10002"/>
                <a:gd name="connsiteX334" fmla="*/ 3085 w 10201"/>
                <a:gd name="connsiteY334" fmla="*/ 5213 h 10002"/>
                <a:gd name="connsiteX335" fmla="*/ 3117 w 10201"/>
                <a:gd name="connsiteY335" fmla="*/ 5270 h 10002"/>
                <a:gd name="connsiteX336" fmla="*/ 3117 w 10201"/>
                <a:gd name="connsiteY336" fmla="*/ 5401 h 10002"/>
                <a:gd name="connsiteX337" fmla="*/ 3231 w 10201"/>
                <a:gd name="connsiteY337" fmla="*/ 5401 h 10002"/>
                <a:gd name="connsiteX338" fmla="*/ 3241 w 10201"/>
                <a:gd name="connsiteY338" fmla="*/ 5307 h 10002"/>
                <a:gd name="connsiteX339" fmla="*/ 3241 w 10201"/>
                <a:gd name="connsiteY339" fmla="*/ 5288 h 10002"/>
                <a:gd name="connsiteX340" fmla="*/ 3241 w 10201"/>
                <a:gd name="connsiteY340" fmla="*/ 5288 h 10002"/>
                <a:gd name="connsiteX341" fmla="*/ 3346 w 10201"/>
                <a:gd name="connsiteY341" fmla="*/ 5307 h 10002"/>
                <a:gd name="connsiteX342" fmla="*/ 3367 w 10201"/>
                <a:gd name="connsiteY342" fmla="*/ 5213 h 10002"/>
                <a:gd name="connsiteX343" fmla="*/ 3471 w 10201"/>
                <a:gd name="connsiteY343" fmla="*/ 5251 h 10002"/>
                <a:gd name="connsiteX344" fmla="*/ 3471 w 10201"/>
                <a:gd name="connsiteY344" fmla="*/ 5195 h 10002"/>
                <a:gd name="connsiteX345" fmla="*/ 3648 w 10201"/>
                <a:gd name="connsiteY345" fmla="*/ 5270 h 10002"/>
                <a:gd name="connsiteX346" fmla="*/ 3648 w 10201"/>
                <a:gd name="connsiteY346" fmla="*/ 5195 h 10002"/>
                <a:gd name="connsiteX347" fmla="*/ 3689 w 10201"/>
                <a:gd name="connsiteY347" fmla="*/ 5195 h 10002"/>
                <a:gd name="connsiteX348" fmla="*/ 3689 w 10201"/>
                <a:gd name="connsiteY348" fmla="*/ 5270 h 10002"/>
                <a:gd name="connsiteX349" fmla="*/ 3710 w 10201"/>
                <a:gd name="connsiteY349" fmla="*/ 5270 h 10002"/>
                <a:gd name="connsiteX350" fmla="*/ 3710 w 10201"/>
                <a:gd name="connsiteY350" fmla="*/ 5251 h 10002"/>
                <a:gd name="connsiteX351" fmla="*/ 3721 w 10201"/>
                <a:gd name="connsiteY351" fmla="*/ 5119 h 10002"/>
                <a:gd name="connsiteX352" fmla="*/ 3731 w 10201"/>
                <a:gd name="connsiteY352" fmla="*/ 5119 h 10002"/>
                <a:gd name="connsiteX353" fmla="*/ 3741 w 10201"/>
                <a:gd name="connsiteY353" fmla="*/ 5195 h 10002"/>
                <a:gd name="connsiteX354" fmla="*/ 3825 w 10201"/>
                <a:gd name="connsiteY354" fmla="*/ 5119 h 10002"/>
                <a:gd name="connsiteX355" fmla="*/ 3825 w 10201"/>
                <a:gd name="connsiteY355" fmla="*/ 5157 h 10002"/>
                <a:gd name="connsiteX356" fmla="*/ 3898 w 10201"/>
                <a:gd name="connsiteY356" fmla="*/ 5119 h 10002"/>
                <a:gd name="connsiteX357" fmla="*/ 3898 w 10201"/>
                <a:gd name="connsiteY357" fmla="*/ 5101 h 10002"/>
                <a:gd name="connsiteX358" fmla="*/ 3877 w 10201"/>
                <a:gd name="connsiteY358" fmla="*/ 5063 h 10002"/>
                <a:gd name="connsiteX359" fmla="*/ 3909 w 10201"/>
                <a:gd name="connsiteY359" fmla="*/ 5063 h 10002"/>
                <a:gd name="connsiteX360" fmla="*/ 3950 w 10201"/>
                <a:gd name="connsiteY360" fmla="*/ 5101 h 10002"/>
                <a:gd name="connsiteX361" fmla="*/ 3950 w 10201"/>
                <a:gd name="connsiteY361" fmla="*/ 5063 h 10002"/>
                <a:gd name="connsiteX362" fmla="*/ 3929 w 10201"/>
                <a:gd name="connsiteY362" fmla="*/ 5007 h 10002"/>
                <a:gd name="connsiteX363" fmla="*/ 4033 w 10201"/>
                <a:gd name="connsiteY363" fmla="*/ 4951 h 10002"/>
                <a:gd name="connsiteX364" fmla="*/ 4033 w 10201"/>
                <a:gd name="connsiteY364" fmla="*/ 4932 h 10002"/>
                <a:gd name="connsiteX365" fmla="*/ 3857 w 10201"/>
                <a:gd name="connsiteY365" fmla="*/ 4912 h 10002"/>
                <a:gd name="connsiteX366" fmla="*/ 3867 w 10201"/>
                <a:gd name="connsiteY366" fmla="*/ 5026 h 10002"/>
                <a:gd name="connsiteX367" fmla="*/ 3857 w 10201"/>
                <a:gd name="connsiteY367" fmla="*/ 5026 h 10002"/>
                <a:gd name="connsiteX368" fmla="*/ 3658 w 10201"/>
                <a:gd name="connsiteY368" fmla="*/ 4912 h 10002"/>
                <a:gd name="connsiteX369" fmla="*/ 3658 w 10201"/>
                <a:gd name="connsiteY369" fmla="*/ 4932 h 10002"/>
                <a:gd name="connsiteX370" fmla="*/ 3669 w 10201"/>
                <a:gd name="connsiteY370" fmla="*/ 4932 h 10002"/>
                <a:gd name="connsiteX371" fmla="*/ 3648 w 10201"/>
                <a:gd name="connsiteY371" fmla="*/ 4951 h 10002"/>
                <a:gd name="connsiteX372" fmla="*/ 3596 w 10201"/>
                <a:gd name="connsiteY372" fmla="*/ 4875 h 10002"/>
                <a:gd name="connsiteX373" fmla="*/ 3585 w 10201"/>
                <a:gd name="connsiteY373" fmla="*/ 4837 h 10002"/>
                <a:gd name="connsiteX374" fmla="*/ 3700 w 10201"/>
                <a:gd name="connsiteY374" fmla="*/ 4819 h 10002"/>
                <a:gd name="connsiteX375" fmla="*/ 3700 w 10201"/>
                <a:gd name="connsiteY375" fmla="*/ 4668 h 10002"/>
                <a:gd name="connsiteX376" fmla="*/ 3679 w 10201"/>
                <a:gd name="connsiteY376" fmla="*/ 4668 h 10002"/>
                <a:gd name="connsiteX377" fmla="*/ 3554 w 10201"/>
                <a:gd name="connsiteY377" fmla="*/ 4800 h 10002"/>
                <a:gd name="connsiteX378" fmla="*/ 3533 w 10201"/>
                <a:gd name="connsiteY378" fmla="*/ 4782 h 10002"/>
                <a:gd name="connsiteX379" fmla="*/ 3533 w 10201"/>
                <a:gd name="connsiteY379" fmla="*/ 4706 h 10002"/>
                <a:gd name="connsiteX380" fmla="*/ 3523 w 10201"/>
                <a:gd name="connsiteY380" fmla="*/ 4650 h 10002"/>
                <a:gd name="connsiteX381" fmla="*/ 3450 w 10201"/>
                <a:gd name="connsiteY381" fmla="*/ 4650 h 10002"/>
                <a:gd name="connsiteX382" fmla="*/ 3440 w 10201"/>
                <a:gd name="connsiteY382" fmla="*/ 4593 h 10002"/>
                <a:gd name="connsiteX383" fmla="*/ 3450 w 10201"/>
                <a:gd name="connsiteY383" fmla="*/ 4593 h 10002"/>
                <a:gd name="connsiteX384" fmla="*/ 3450 w 10201"/>
                <a:gd name="connsiteY384" fmla="*/ 4574 h 10002"/>
                <a:gd name="connsiteX385" fmla="*/ 3627 w 10201"/>
                <a:gd name="connsiteY385" fmla="*/ 4481 h 10002"/>
                <a:gd name="connsiteX386" fmla="*/ 3565 w 10201"/>
                <a:gd name="connsiteY386" fmla="*/ 4481 h 10002"/>
                <a:gd name="connsiteX387" fmla="*/ 3544 w 10201"/>
                <a:gd name="connsiteY387" fmla="*/ 4481 h 10002"/>
                <a:gd name="connsiteX388" fmla="*/ 3533 w 10201"/>
                <a:gd name="connsiteY388" fmla="*/ 4481 h 10002"/>
                <a:gd name="connsiteX389" fmla="*/ 3533 w 10201"/>
                <a:gd name="connsiteY389" fmla="*/ 4462 h 10002"/>
                <a:gd name="connsiteX390" fmla="*/ 3637 w 10201"/>
                <a:gd name="connsiteY390" fmla="*/ 4387 h 10002"/>
                <a:gd name="connsiteX391" fmla="*/ 3637 w 10201"/>
                <a:gd name="connsiteY391" fmla="*/ 4387 h 10002"/>
                <a:gd name="connsiteX392" fmla="*/ 3606 w 10201"/>
                <a:gd name="connsiteY392" fmla="*/ 4387 h 10002"/>
                <a:gd name="connsiteX393" fmla="*/ 3585 w 10201"/>
                <a:gd name="connsiteY393" fmla="*/ 4405 h 10002"/>
                <a:gd name="connsiteX394" fmla="*/ 3575 w 10201"/>
                <a:gd name="connsiteY394" fmla="*/ 4368 h 10002"/>
                <a:gd name="connsiteX395" fmla="*/ 3409 w 10201"/>
                <a:gd name="connsiteY395" fmla="*/ 4312 h 10002"/>
                <a:gd name="connsiteX396" fmla="*/ 3357 w 10201"/>
                <a:gd name="connsiteY396" fmla="*/ 4199 h 10002"/>
                <a:gd name="connsiteX397" fmla="*/ 3315 w 10201"/>
                <a:gd name="connsiteY397" fmla="*/ 4255 h 10002"/>
                <a:gd name="connsiteX398" fmla="*/ 3231 w 10201"/>
                <a:gd name="connsiteY398" fmla="*/ 4218 h 10002"/>
                <a:gd name="connsiteX399" fmla="*/ 3085 w 10201"/>
                <a:gd name="connsiteY399" fmla="*/ 4199 h 10002"/>
                <a:gd name="connsiteX400" fmla="*/ 3033 w 10201"/>
                <a:gd name="connsiteY400" fmla="*/ 4237 h 10002"/>
                <a:gd name="connsiteX401" fmla="*/ 2981 w 10201"/>
                <a:gd name="connsiteY401" fmla="*/ 4180 h 10002"/>
                <a:gd name="connsiteX402" fmla="*/ 2909 w 10201"/>
                <a:gd name="connsiteY402" fmla="*/ 4237 h 10002"/>
                <a:gd name="connsiteX403" fmla="*/ 2878 w 10201"/>
                <a:gd name="connsiteY403" fmla="*/ 4180 h 10002"/>
                <a:gd name="connsiteX404" fmla="*/ 2794 w 10201"/>
                <a:gd name="connsiteY404" fmla="*/ 4330 h 10002"/>
                <a:gd name="connsiteX405" fmla="*/ 2596 w 10201"/>
                <a:gd name="connsiteY405" fmla="*/ 4255 h 10002"/>
                <a:gd name="connsiteX406" fmla="*/ 2596 w 10201"/>
                <a:gd name="connsiteY406" fmla="*/ 4218 h 10002"/>
                <a:gd name="connsiteX407" fmla="*/ 2617 w 10201"/>
                <a:gd name="connsiteY407" fmla="*/ 4180 h 10002"/>
                <a:gd name="connsiteX408" fmla="*/ 2544 w 10201"/>
                <a:gd name="connsiteY408" fmla="*/ 4180 h 10002"/>
                <a:gd name="connsiteX409" fmla="*/ 2346 w 10201"/>
                <a:gd name="connsiteY409" fmla="*/ 4275 h 10002"/>
                <a:gd name="connsiteX410" fmla="*/ 2346 w 10201"/>
                <a:gd name="connsiteY410" fmla="*/ 4255 h 10002"/>
                <a:gd name="connsiteX411" fmla="*/ 2367 w 10201"/>
                <a:gd name="connsiteY411" fmla="*/ 4218 h 10002"/>
                <a:gd name="connsiteX412" fmla="*/ 2253 w 10201"/>
                <a:gd name="connsiteY412" fmla="*/ 4218 h 10002"/>
                <a:gd name="connsiteX413" fmla="*/ 2170 w 10201"/>
                <a:gd name="connsiteY413" fmla="*/ 4143 h 10002"/>
                <a:gd name="connsiteX414" fmla="*/ 2044 w 10201"/>
                <a:gd name="connsiteY414" fmla="*/ 4124 h 10002"/>
                <a:gd name="connsiteX415" fmla="*/ 2065 w 10201"/>
                <a:gd name="connsiteY415" fmla="*/ 4124 h 10002"/>
                <a:gd name="connsiteX416" fmla="*/ 2096 w 10201"/>
                <a:gd name="connsiteY416" fmla="*/ 4086 h 10002"/>
                <a:gd name="connsiteX417" fmla="*/ 2085 w 10201"/>
                <a:gd name="connsiteY417" fmla="*/ 4049 h 10002"/>
                <a:gd name="connsiteX418" fmla="*/ 2002 w 10201"/>
                <a:gd name="connsiteY418" fmla="*/ 3992 h 10002"/>
                <a:gd name="connsiteX419" fmla="*/ 1909 w 10201"/>
                <a:gd name="connsiteY419" fmla="*/ 4030 h 10002"/>
                <a:gd name="connsiteX420" fmla="*/ 1479 w 10201"/>
                <a:gd name="connsiteY420" fmla="*/ 3976 h 10002"/>
                <a:gd name="connsiteX421" fmla="*/ 1680 w 10201"/>
                <a:gd name="connsiteY421" fmla="*/ 3823 h 10002"/>
                <a:gd name="connsiteX422" fmla="*/ 1690 w 10201"/>
                <a:gd name="connsiteY422" fmla="*/ 3805 h 10002"/>
                <a:gd name="connsiteX423" fmla="*/ 1826 w 10201"/>
                <a:gd name="connsiteY423" fmla="*/ 3767 h 10002"/>
                <a:gd name="connsiteX424" fmla="*/ 1826 w 10201"/>
                <a:gd name="connsiteY424" fmla="*/ 3805 h 10002"/>
                <a:gd name="connsiteX425" fmla="*/ 1940 w 10201"/>
                <a:gd name="connsiteY425" fmla="*/ 3880 h 10002"/>
                <a:gd name="connsiteX426" fmla="*/ 1950 w 10201"/>
                <a:gd name="connsiteY426" fmla="*/ 3842 h 10002"/>
                <a:gd name="connsiteX427" fmla="*/ 1961 w 10201"/>
                <a:gd name="connsiteY427" fmla="*/ 3880 h 10002"/>
                <a:gd name="connsiteX428" fmla="*/ 2117 w 10201"/>
                <a:gd name="connsiteY428" fmla="*/ 3748 h 10002"/>
                <a:gd name="connsiteX429" fmla="*/ 2201 w 10201"/>
                <a:gd name="connsiteY429" fmla="*/ 3823 h 10002"/>
                <a:gd name="connsiteX430" fmla="*/ 2378 w 10201"/>
                <a:gd name="connsiteY430" fmla="*/ 3786 h 10002"/>
                <a:gd name="connsiteX431" fmla="*/ 2544 w 10201"/>
                <a:gd name="connsiteY431" fmla="*/ 3805 h 10002"/>
                <a:gd name="connsiteX432" fmla="*/ 2544 w 10201"/>
                <a:gd name="connsiteY432" fmla="*/ 3730 h 10002"/>
                <a:gd name="connsiteX433" fmla="*/ 2658 w 10201"/>
                <a:gd name="connsiteY433" fmla="*/ 3730 h 10002"/>
                <a:gd name="connsiteX434" fmla="*/ 2689 w 10201"/>
                <a:gd name="connsiteY434" fmla="*/ 3673 h 10002"/>
                <a:gd name="connsiteX435" fmla="*/ 2689 w 10201"/>
                <a:gd name="connsiteY435" fmla="*/ 3598 h 10002"/>
                <a:gd name="connsiteX436" fmla="*/ 2658 w 10201"/>
                <a:gd name="connsiteY436" fmla="*/ 3598 h 10002"/>
                <a:gd name="connsiteX437" fmla="*/ 2658 w 10201"/>
                <a:gd name="connsiteY437" fmla="*/ 3561 h 10002"/>
                <a:gd name="connsiteX438" fmla="*/ 2648 w 10201"/>
                <a:gd name="connsiteY438" fmla="*/ 3504 h 10002"/>
                <a:gd name="connsiteX439" fmla="*/ 2044 w 10201"/>
                <a:gd name="connsiteY439" fmla="*/ 3504 h 10002"/>
                <a:gd name="connsiteX440" fmla="*/ 1482 w 10201"/>
                <a:gd name="connsiteY440" fmla="*/ 3485 h 10002"/>
                <a:gd name="connsiteX441" fmla="*/ 1898 w 10201"/>
                <a:gd name="connsiteY441" fmla="*/ 3410 h 10002"/>
                <a:gd name="connsiteX442" fmla="*/ 2149 w 10201"/>
                <a:gd name="connsiteY442" fmla="*/ 3429 h 10002"/>
                <a:gd name="connsiteX443" fmla="*/ 2159 w 10201"/>
                <a:gd name="connsiteY443" fmla="*/ 3316 h 10002"/>
                <a:gd name="connsiteX444" fmla="*/ 2201 w 10201"/>
                <a:gd name="connsiteY444" fmla="*/ 3298 h 10002"/>
                <a:gd name="connsiteX445" fmla="*/ 2232 w 10201"/>
                <a:gd name="connsiteY445" fmla="*/ 3354 h 10002"/>
                <a:gd name="connsiteX446" fmla="*/ 2263 w 10201"/>
                <a:gd name="connsiteY446" fmla="*/ 3278 h 10002"/>
                <a:gd name="connsiteX447" fmla="*/ 2263 w 10201"/>
                <a:gd name="connsiteY447" fmla="*/ 3316 h 10002"/>
                <a:gd name="connsiteX448" fmla="*/ 2242 w 10201"/>
                <a:gd name="connsiteY448" fmla="*/ 3354 h 10002"/>
                <a:gd name="connsiteX449" fmla="*/ 2502 w 10201"/>
                <a:gd name="connsiteY449" fmla="*/ 3298 h 10002"/>
                <a:gd name="connsiteX450" fmla="*/ 2513 w 10201"/>
                <a:gd name="connsiteY450" fmla="*/ 3241 h 10002"/>
                <a:gd name="connsiteX451" fmla="*/ 2502 w 10201"/>
                <a:gd name="connsiteY451" fmla="*/ 3223 h 10002"/>
                <a:gd name="connsiteX452" fmla="*/ 2137 w 10201"/>
                <a:gd name="connsiteY452" fmla="*/ 3241 h 10002"/>
                <a:gd name="connsiteX453" fmla="*/ 2127 w 10201"/>
                <a:gd name="connsiteY453" fmla="*/ 3185 h 10002"/>
                <a:gd name="connsiteX454" fmla="*/ 2137 w 10201"/>
                <a:gd name="connsiteY454" fmla="*/ 3166 h 10002"/>
                <a:gd name="connsiteX455" fmla="*/ 2294 w 10201"/>
                <a:gd name="connsiteY455" fmla="*/ 3128 h 10002"/>
                <a:gd name="connsiteX456" fmla="*/ 2263 w 10201"/>
                <a:gd name="connsiteY456" fmla="*/ 3109 h 10002"/>
                <a:gd name="connsiteX457" fmla="*/ 2294 w 10201"/>
                <a:gd name="connsiteY457" fmla="*/ 3091 h 10002"/>
                <a:gd name="connsiteX458" fmla="*/ 2284 w 10201"/>
                <a:gd name="connsiteY458" fmla="*/ 2997 h 10002"/>
                <a:gd name="connsiteX459" fmla="*/ 2232 w 10201"/>
                <a:gd name="connsiteY459" fmla="*/ 2903 h 10002"/>
                <a:gd name="connsiteX460" fmla="*/ 2253 w 10201"/>
                <a:gd name="connsiteY460" fmla="*/ 2865 h 10002"/>
                <a:gd name="connsiteX461" fmla="*/ 2242 w 10201"/>
                <a:gd name="connsiteY461" fmla="*/ 2790 h 10002"/>
                <a:gd name="connsiteX462" fmla="*/ 2294 w 10201"/>
                <a:gd name="connsiteY462" fmla="*/ 2715 h 10002"/>
                <a:gd name="connsiteX463" fmla="*/ 2294 w 10201"/>
                <a:gd name="connsiteY463" fmla="*/ 2771 h 10002"/>
                <a:gd name="connsiteX464" fmla="*/ 2471 w 10201"/>
                <a:gd name="connsiteY464" fmla="*/ 2809 h 10002"/>
                <a:gd name="connsiteX465" fmla="*/ 2482 w 10201"/>
                <a:gd name="connsiteY465" fmla="*/ 2903 h 10002"/>
                <a:gd name="connsiteX466" fmla="*/ 2627 w 10201"/>
                <a:gd name="connsiteY466" fmla="*/ 2884 h 10002"/>
                <a:gd name="connsiteX467" fmla="*/ 2679 w 10201"/>
                <a:gd name="connsiteY467" fmla="*/ 2715 h 10002"/>
                <a:gd name="connsiteX468" fmla="*/ 2523 w 10201"/>
                <a:gd name="connsiteY468" fmla="*/ 2659 h 10002"/>
                <a:gd name="connsiteX469" fmla="*/ 2523 w 10201"/>
                <a:gd name="connsiteY469" fmla="*/ 2602 h 10002"/>
                <a:gd name="connsiteX470" fmla="*/ 2596 w 10201"/>
                <a:gd name="connsiteY470" fmla="*/ 2584 h 10002"/>
                <a:gd name="connsiteX471" fmla="*/ 2596 w 10201"/>
                <a:gd name="connsiteY471" fmla="*/ 2565 h 10002"/>
                <a:gd name="connsiteX472" fmla="*/ 2461 w 10201"/>
                <a:gd name="connsiteY472" fmla="*/ 2452 h 10002"/>
                <a:gd name="connsiteX473" fmla="*/ 2440 w 10201"/>
                <a:gd name="connsiteY473" fmla="*/ 2527 h 10002"/>
                <a:gd name="connsiteX474" fmla="*/ 2440 w 10201"/>
                <a:gd name="connsiteY474" fmla="*/ 2509 h 10002"/>
                <a:gd name="connsiteX475" fmla="*/ 2315 w 10201"/>
                <a:gd name="connsiteY475" fmla="*/ 2358 h 10002"/>
                <a:gd name="connsiteX476" fmla="*/ 2242 w 10201"/>
                <a:gd name="connsiteY476" fmla="*/ 2377 h 10002"/>
                <a:gd name="connsiteX477" fmla="*/ 2242 w 10201"/>
                <a:gd name="connsiteY477" fmla="*/ 2321 h 10002"/>
                <a:gd name="connsiteX478" fmla="*/ 2222 w 10201"/>
                <a:gd name="connsiteY478" fmla="*/ 2283 h 10002"/>
                <a:gd name="connsiteX479" fmla="*/ 2044 w 10201"/>
                <a:gd name="connsiteY479" fmla="*/ 2246 h 10002"/>
                <a:gd name="connsiteX480" fmla="*/ 2034 w 10201"/>
                <a:gd name="connsiteY480" fmla="*/ 2189 h 10002"/>
                <a:gd name="connsiteX481" fmla="*/ 2044 w 10201"/>
                <a:gd name="connsiteY481" fmla="*/ 2171 h 10002"/>
                <a:gd name="connsiteX482" fmla="*/ 2242 w 10201"/>
                <a:gd name="connsiteY482" fmla="*/ 2171 h 10002"/>
                <a:gd name="connsiteX483" fmla="*/ 2305 w 10201"/>
                <a:gd name="connsiteY483" fmla="*/ 2133 h 10002"/>
                <a:gd name="connsiteX484" fmla="*/ 2450 w 10201"/>
                <a:gd name="connsiteY484" fmla="*/ 2171 h 10002"/>
                <a:gd name="connsiteX485" fmla="*/ 2523 w 10201"/>
                <a:gd name="connsiteY485" fmla="*/ 2077 h 10002"/>
                <a:gd name="connsiteX486" fmla="*/ 2774 w 10201"/>
                <a:gd name="connsiteY486" fmla="*/ 2020 h 10002"/>
                <a:gd name="connsiteX487" fmla="*/ 2961 w 10201"/>
                <a:gd name="connsiteY487" fmla="*/ 2133 h 10002"/>
                <a:gd name="connsiteX488" fmla="*/ 3274 w 10201"/>
                <a:gd name="connsiteY488" fmla="*/ 2057 h 10002"/>
                <a:gd name="connsiteX489" fmla="*/ 3274 w 10201"/>
                <a:gd name="connsiteY489" fmla="*/ 2039 h 10002"/>
                <a:gd name="connsiteX490" fmla="*/ 3263 w 10201"/>
                <a:gd name="connsiteY490" fmla="*/ 2002 h 10002"/>
                <a:gd name="connsiteX491" fmla="*/ 3377 w 10201"/>
                <a:gd name="connsiteY491" fmla="*/ 1964 h 10002"/>
                <a:gd name="connsiteX492" fmla="*/ 3357 w 10201"/>
                <a:gd name="connsiteY492" fmla="*/ 1907 h 10002"/>
                <a:gd name="connsiteX493" fmla="*/ 3419 w 10201"/>
                <a:gd name="connsiteY493" fmla="*/ 1907 h 10002"/>
                <a:gd name="connsiteX494" fmla="*/ 3461 w 10201"/>
                <a:gd name="connsiteY494" fmla="*/ 1926 h 10002"/>
                <a:gd name="connsiteX495" fmla="*/ 3492 w 10201"/>
                <a:gd name="connsiteY495" fmla="*/ 1870 h 10002"/>
                <a:gd name="connsiteX496" fmla="*/ 3492 w 10201"/>
                <a:gd name="connsiteY496" fmla="*/ 1851 h 10002"/>
                <a:gd name="connsiteX497" fmla="*/ 3419 w 10201"/>
                <a:gd name="connsiteY497" fmla="*/ 1738 h 10002"/>
                <a:gd name="connsiteX498" fmla="*/ 3429 w 10201"/>
                <a:gd name="connsiteY498" fmla="*/ 1663 h 10002"/>
                <a:gd name="connsiteX499" fmla="*/ 3274 w 10201"/>
                <a:gd name="connsiteY499" fmla="*/ 1589 h 10002"/>
                <a:gd name="connsiteX500" fmla="*/ 3274 w 10201"/>
                <a:gd name="connsiteY500" fmla="*/ 1513 h 10002"/>
                <a:gd name="connsiteX501" fmla="*/ 3241 w 10201"/>
                <a:gd name="connsiteY501" fmla="*/ 1475 h 10002"/>
                <a:gd name="connsiteX502" fmla="*/ 3210 w 10201"/>
                <a:gd name="connsiteY502" fmla="*/ 1513 h 10002"/>
                <a:gd name="connsiteX503" fmla="*/ 3200 w 10201"/>
                <a:gd name="connsiteY503" fmla="*/ 1438 h 10002"/>
                <a:gd name="connsiteX504" fmla="*/ 3085 w 10201"/>
                <a:gd name="connsiteY504" fmla="*/ 1494 h 10002"/>
                <a:gd name="connsiteX505" fmla="*/ 2971 w 10201"/>
                <a:gd name="connsiteY505" fmla="*/ 1419 h 10002"/>
                <a:gd name="connsiteX506" fmla="*/ 2940 w 10201"/>
                <a:gd name="connsiteY506" fmla="*/ 1475 h 10002"/>
                <a:gd name="connsiteX507" fmla="*/ 2909 w 10201"/>
                <a:gd name="connsiteY507" fmla="*/ 1400 h 10002"/>
                <a:gd name="connsiteX508" fmla="*/ 2815 w 10201"/>
                <a:gd name="connsiteY508" fmla="*/ 1438 h 10002"/>
                <a:gd name="connsiteX509" fmla="*/ 2815 w 10201"/>
                <a:gd name="connsiteY509" fmla="*/ 1381 h 10002"/>
                <a:gd name="connsiteX510" fmla="*/ 2742 w 10201"/>
                <a:gd name="connsiteY510" fmla="*/ 1288 h 10002"/>
                <a:gd name="connsiteX511" fmla="*/ 3013 w 10201"/>
                <a:gd name="connsiteY511" fmla="*/ 1062 h 10002"/>
                <a:gd name="connsiteX512" fmla="*/ 3106 w 10201"/>
                <a:gd name="connsiteY512" fmla="*/ 1119 h 10002"/>
                <a:gd name="connsiteX513" fmla="*/ 3241 w 10201"/>
                <a:gd name="connsiteY513" fmla="*/ 1062 h 10002"/>
                <a:gd name="connsiteX514" fmla="*/ 3241 w 10201"/>
                <a:gd name="connsiteY514" fmla="*/ 1119 h 10002"/>
                <a:gd name="connsiteX515" fmla="*/ 3513 w 10201"/>
                <a:gd name="connsiteY515" fmla="*/ 1119 h 10002"/>
                <a:gd name="connsiteX516" fmla="*/ 3513 w 10201"/>
                <a:gd name="connsiteY516" fmla="*/ 1044 h 10002"/>
                <a:gd name="connsiteX517" fmla="*/ 3658 w 10201"/>
                <a:gd name="connsiteY517" fmla="*/ 968 h 10002"/>
                <a:gd name="connsiteX518" fmla="*/ 3700 w 10201"/>
                <a:gd name="connsiteY518" fmla="*/ 875 h 10002"/>
                <a:gd name="connsiteX519" fmla="*/ 3929 w 10201"/>
                <a:gd name="connsiteY519" fmla="*/ 836 h 10002"/>
                <a:gd name="connsiteX520" fmla="*/ 3940 w 10201"/>
                <a:gd name="connsiteY520" fmla="*/ 781 h 10002"/>
                <a:gd name="connsiteX521" fmla="*/ 3971 w 10201"/>
                <a:gd name="connsiteY521" fmla="*/ 781 h 10002"/>
                <a:gd name="connsiteX522" fmla="*/ 4002 w 10201"/>
                <a:gd name="connsiteY522" fmla="*/ 836 h 10002"/>
                <a:gd name="connsiteX523" fmla="*/ 4065 w 10201"/>
                <a:gd name="connsiteY523" fmla="*/ 799 h 10002"/>
                <a:gd name="connsiteX524" fmla="*/ 4127 w 10201"/>
                <a:gd name="connsiteY524" fmla="*/ 836 h 10002"/>
                <a:gd name="connsiteX525" fmla="*/ 4772 w 10201"/>
                <a:gd name="connsiteY525" fmla="*/ 724 h 10002"/>
                <a:gd name="connsiteX526" fmla="*/ 4783 w 10201"/>
                <a:gd name="connsiteY526" fmla="*/ 781 h 10002"/>
                <a:gd name="connsiteX527" fmla="*/ 4908 w 10201"/>
                <a:gd name="connsiteY527" fmla="*/ 781 h 10002"/>
                <a:gd name="connsiteX528" fmla="*/ 4908 w 10201"/>
                <a:gd name="connsiteY528" fmla="*/ 724 h 10002"/>
                <a:gd name="connsiteX529" fmla="*/ 4992 w 10201"/>
                <a:gd name="connsiteY529" fmla="*/ 781 h 10002"/>
                <a:gd name="connsiteX530" fmla="*/ 5096 w 10201"/>
                <a:gd name="connsiteY530" fmla="*/ 743 h 10002"/>
                <a:gd name="connsiteX531" fmla="*/ 5158 w 10201"/>
                <a:gd name="connsiteY531" fmla="*/ 781 h 10002"/>
                <a:gd name="connsiteX532" fmla="*/ 5200 w 10201"/>
                <a:gd name="connsiteY532" fmla="*/ 706 h 10002"/>
                <a:gd name="connsiteX533" fmla="*/ 5283 w 10201"/>
                <a:gd name="connsiteY533" fmla="*/ 686 h 10002"/>
                <a:gd name="connsiteX534" fmla="*/ 5283 w 10201"/>
                <a:gd name="connsiteY534" fmla="*/ 743 h 10002"/>
                <a:gd name="connsiteX535" fmla="*/ 5492 w 10201"/>
                <a:gd name="connsiteY535" fmla="*/ 706 h 10002"/>
                <a:gd name="connsiteX536" fmla="*/ 5679 w 10201"/>
                <a:gd name="connsiteY536" fmla="*/ 781 h 10002"/>
                <a:gd name="connsiteX537" fmla="*/ 5824 w 10201"/>
                <a:gd name="connsiteY537" fmla="*/ 761 h 10002"/>
                <a:gd name="connsiteX538" fmla="*/ 6148 w 10201"/>
                <a:gd name="connsiteY538" fmla="*/ 686 h 10002"/>
                <a:gd name="connsiteX539" fmla="*/ 6345 w 10201"/>
                <a:gd name="connsiteY539" fmla="*/ 611 h 10002"/>
                <a:gd name="connsiteX540" fmla="*/ 6522 w 10201"/>
                <a:gd name="connsiteY540" fmla="*/ 649 h 10002"/>
                <a:gd name="connsiteX541" fmla="*/ 6574 w 10201"/>
                <a:gd name="connsiteY541" fmla="*/ 555 h 10002"/>
                <a:gd name="connsiteX542" fmla="*/ 6668 w 10201"/>
                <a:gd name="connsiteY542" fmla="*/ 574 h 10002"/>
                <a:gd name="connsiteX543" fmla="*/ 6741 w 10201"/>
                <a:gd name="connsiteY543" fmla="*/ 498 h 10002"/>
                <a:gd name="connsiteX544" fmla="*/ 6814 w 10201"/>
                <a:gd name="connsiteY544" fmla="*/ 555 h 10002"/>
                <a:gd name="connsiteX545" fmla="*/ 7105 w 10201"/>
                <a:gd name="connsiteY545" fmla="*/ 574 h 10002"/>
                <a:gd name="connsiteX546" fmla="*/ 7251 w 10201"/>
                <a:gd name="connsiteY546" fmla="*/ 574 h 10002"/>
                <a:gd name="connsiteX547" fmla="*/ 7262 w 10201"/>
                <a:gd name="connsiteY547" fmla="*/ 630 h 10002"/>
                <a:gd name="connsiteX548" fmla="*/ 7459 w 10201"/>
                <a:gd name="connsiteY548" fmla="*/ 592 h 10002"/>
                <a:gd name="connsiteX549" fmla="*/ 7470 w 10201"/>
                <a:gd name="connsiteY549" fmla="*/ 517 h 10002"/>
                <a:gd name="connsiteX550" fmla="*/ 7387 w 10201"/>
                <a:gd name="connsiteY550" fmla="*/ 498 h 10002"/>
                <a:gd name="connsiteX551" fmla="*/ 7428 w 10201"/>
                <a:gd name="connsiteY551" fmla="*/ 405 h 10002"/>
                <a:gd name="connsiteX552" fmla="*/ 7501 w 10201"/>
                <a:gd name="connsiteY552" fmla="*/ 348 h 10002"/>
                <a:gd name="connsiteX553" fmla="*/ 7470 w 10201"/>
                <a:gd name="connsiteY553" fmla="*/ 311 h 10002"/>
                <a:gd name="connsiteX554" fmla="*/ 7407 w 10201"/>
                <a:gd name="connsiteY554" fmla="*/ 348 h 10002"/>
                <a:gd name="connsiteX555" fmla="*/ 7376 w 10201"/>
                <a:gd name="connsiteY555" fmla="*/ 311 h 10002"/>
                <a:gd name="connsiteX556" fmla="*/ 7210 w 10201"/>
                <a:gd name="connsiteY556" fmla="*/ 367 h 10002"/>
                <a:gd name="connsiteX557" fmla="*/ 7210 w 10201"/>
                <a:gd name="connsiteY557" fmla="*/ 311 h 10002"/>
                <a:gd name="connsiteX558" fmla="*/ 7199 w 10201"/>
                <a:gd name="connsiteY558" fmla="*/ 311 h 10002"/>
                <a:gd name="connsiteX559" fmla="*/ 6543 w 10201"/>
                <a:gd name="connsiteY559" fmla="*/ 330 h 10002"/>
                <a:gd name="connsiteX560" fmla="*/ 6225 w 10201"/>
                <a:gd name="connsiteY560" fmla="*/ 273 h 10002"/>
                <a:gd name="connsiteX561" fmla="*/ 6637 w 10201"/>
                <a:gd name="connsiteY561" fmla="*/ 198 h 10002"/>
                <a:gd name="connsiteX562" fmla="*/ 6980 w 10201"/>
                <a:gd name="connsiteY562" fmla="*/ 161 h 10002"/>
                <a:gd name="connsiteX563" fmla="*/ 7433 w 10201"/>
                <a:gd name="connsiteY563" fmla="*/ 80 h 10002"/>
                <a:gd name="connsiteX564" fmla="*/ 7698 w 10201"/>
                <a:gd name="connsiteY564" fmla="*/ 10 h 10002"/>
                <a:gd name="connsiteX565" fmla="*/ 7949 w 10201"/>
                <a:gd name="connsiteY565" fmla="*/ 142 h 10002"/>
                <a:gd name="connsiteX566" fmla="*/ 8011 w 10201"/>
                <a:gd name="connsiteY566" fmla="*/ 48 h 10002"/>
                <a:gd name="connsiteX567" fmla="*/ 8136 w 10201"/>
                <a:gd name="connsiteY567" fmla="*/ 29 h 10002"/>
                <a:gd name="connsiteX568" fmla="*/ 8240 w 10201"/>
                <a:gd name="connsiteY568" fmla="*/ 142 h 10002"/>
                <a:gd name="connsiteX569" fmla="*/ 8262 w 10201"/>
                <a:gd name="connsiteY569" fmla="*/ 104 h 10002"/>
                <a:gd name="connsiteX570" fmla="*/ 8293 w 10201"/>
                <a:gd name="connsiteY570" fmla="*/ 254 h 10002"/>
                <a:gd name="connsiteX571" fmla="*/ 8262 w 10201"/>
                <a:gd name="connsiteY571" fmla="*/ 330 h 10002"/>
                <a:gd name="connsiteX572" fmla="*/ 8262 w 10201"/>
                <a:gd name="connsiteY572" fmla="*/ 423 h 10002"/>
                <a:gd name="connsiteX0" fmla="*/ 8262 w 10201"/>
                <a:gd name="connsiteY0" fmla="*/ 423 h 10002"/>
                <a:gd name="connsiteX1" fmla="*/ 8324 w 10201"/>
                <a:gd name="connsiteY1" fmla="*/ 442 h 10002"/>
                <a:gd name="connsiteX2" fmla="*/ 8335 w 10201"/>
                <a:gd name="connsiteY2" fmla="*/ 517 h 10002"/>
                <a:gd name="connsiteX3" fmla="*/ 8303 w 10201"/>
                <a:gd name="connsiteY3" fmla="*/ 592 h 10002"/>
                <a:gd name="connsiteX4" fmla="*/ 8345 w 10201"/>
                <a:gd name="connsiteY4" fmla="*/ 592 h 10002"/>
                <a:gd name="connsiteX5" fmla="*/ 8414 w 10201"/>
                <a:gd name="connsiteY5" fmla="*/ 543 h 10002"/>
                <a:gd name="connsiteX6" fmla="*/ 8291 w 10201"/>
                <a:gd name="connsiteY6" fmla="*/ 770 h 10002"/>
                <a:gd name="connsiteX7" fmla="*/ 8230 w 10201"/>
                <a:gd name="connsiteY7" fmla="*/ 930 h 10002"/>
                <a:gd name="connsiteX8" fmla="*/ 8324 w 10201"/>
                <a:gd name="connsiteY8" fmla="*/ 1005 h 10002"/>
                <a:gd name="connsiteX9" fmla="*/ 8345 w 10201"/>
                <a:gd name="connsiteY9" fmla="*/ 875 h 10002"/>
                <a:gd name="connsiteX10" fmla="*/ 8355 w 10201"/>
                <a:gd name="connsiteY10" fmla="*/ 875 h 10002"/>
                <a:gd name="connsiteX11" fmla="*/ 8355 w 10201"/>
                <a:gd name="connsiteY11" fmla="*/ 893 h 10002"/>
                <a:gd name="connsiteX12" fmla="*/ 8376 w 10201"/>
                <a:gd name="connsiteY12" fmla="*/ 1212 h 10002"/>
                <a:gd name="connsiteX13" fmla="*/ 8355 w 10201"/>
                <a:gd name="connsiteY13" fmla="*/ 1212 h 10002"/>
                <a:gd name="connsiteX14" fmla="*/ 8324 w 10201"/>
                <a:gd name="connsiteY14" fmla="*/ 1231 h 10002"/>
                <a:gd name="connsiteX15" fmla="*/ 8324 w 10201"/>
                <a:gd name="connsiteY15" fmla="*/ 1288 h 10002"/>
                <a:gd name="connsiteX16" fmla="*/ 8084 w 10201"/>
                <a:gd name="connsiteY16" fmla="*/ 1607 h 10002"/>
                <a:gd name="connsiteX17" fmla="*/ 8126 w 10201"/>
                <a:gd name="connsiteY17" fmla="*/ 1607 h 10002"/>
                <a:gd name="connsiteX18" fmla="*/ 8293 w 10201"/>
                <a:gd name="connsiteY18" fmla="*/ 1589 h 10002"/>
                <a:gd name="connsiteX19" fmla="*/ 8293 w 10201"/>
                <a:gd name="connsiteY19" fmla="*/ 1682 h 10002"/>
                <a:gd name="connsiteX20" fmla="*/ 8366 w 10201"/>
                <a:gd name="connsiteY20" fmla="*/ 1776 h 10002"/>
                <a:gd name="connsiteX21" fmla="*/ 8584 w 10201"/>
                <a:gd name="connsiteY21" fmla="*/ 1682 h 10002"/>
                <a:gd name="connsiteX22" fmla="*/ 8636 w 10201"/>
                <a:gd name="connsiteY22" fmla="*/ 1569 h 10002"/>
                <a:gd name="connsiteX23" fmla="*/ 8698 w 10201"/>
                <a:gd name="connsiteY23" fmla="*/ 1589 h 10002"/>
                <a:gd name="connsiteX24" fmla="*/ 8709 w 10201"/>
                <a:gd name="connsiteY24" fmla="*/ 1532 h 10002"/>
                <a:gd name="connsiteX25" fmla="*/ 8855 w 10201"/>
                <a:gd name="connsiteY25" fmla="*/ 1607 h 10002"/>
                <a:gd name="connsiteX26" fmla="*/ 8802 w 10201"/>
                <a:gd name="connsiteY26" fmla="*/ 1982 h 10002"/>
                <a:gd name="connsiteX27" fmla="*/ 8740 w 10201"/>
                <a:gd name="connsiteY27" fmla="*/ 2077 h 10002"/>
                <a:gd name="connsiteX28" fmla="*/ 8740 w 10201"/>
                <a:gd name="connsiteY28" fmla="*/ 2133 h 10002"/>
                <a:gd name="connsiteX29" fmla="*/ 9032 w 10201"/>
                <a:gd name="connsiteY29" fmla="*/ 2208 h 10002"/>
                <a:gd name="connsiteX30" fmla="*/ 9011 w 10201"/>
                <a:gd name="connsiteY30" fmla="*/ 2771 h 10002"/>
                <a:gd name="connsiteX31" fmla="*/ 9011 w 10201"/>
                <a:gd name="connsiteY31" fmla="*/ 2940 h 10002"/>
                <a:gd name="connsiteX32" fmla="*/ 8980 w 10201"/>
                <a:gd name="connsiteY32" fmla="*/ 2959 h 10002"/>
                <a:gd name="connsiteX33" fmla="*/ 8990 w 10201"/>
                <a:gd name="connsiteY33" fmla="*/ 2997 h 10002"/>
                <a:gd name="connsiteX34" fmla="*/ 8970 w 10201"/>
                <a:gd name="connsiteY34" fmla="*/ 3034 h 10002"/>
                <a:gd name="connsiteX35" fmla="*/ 9157 w 10201"/>
                <a:gd name="connsiteY35" fmla="*/ 3016 h 10002"/>
                <a:gd name="connsiteX36" fmla="*/ 9250 w 10201"/>
                <a:gd name="connsiteY36" fmla="*/ 3166 h 10002"/>
                <a:gd name="connsiteX37" fmla="*/ 9386 w 10201"/>
                <a:gd name="connsiteY37" fmla="*/ 3147 h 10002"/>
                <a:gd name="connsiteX38" fmla="*/ 9386 w 10201"/>
                <a:gd name="connsiteY38" fmla="*/ 3166 h 10002"/>
                <a:gd name="connsiteX39" fmla="*/ 9397 w 10201"/>
                <a:gd name="connsiteY39" fmla="*/ 3166 h 10002"/>
                <a:gd name="connsiteX40" fmla="*/ 9407 w 10201"/>
                <a:gd name="connsiteY40" fmla="*/ 3316 h 10002"/>
                <a:gd name="connsiteX41" fmla="*/ 9438 w 10201"/>
                <a:gd name="connsiteY41" fmla="*/ 3298 h 10002"/>
                <a:gd name="connsiteX42" fmla="*/ 9490 w 10201"/>
                <a:gd name="connsiteY42" fmla="*/ 3072 h 10002"/>
                <a:gd name="connsiteX43" fmla="*/ 9542 w 10201"/>
                <a:gd name="connsiteY43" fmla="*/ 3128 h 10002"/>
                <a:gd name="connsiteX44" fmla="*/ 9563 w 10201"/>
                <a:gd name="connsiteY44" fmla="*/ 2927 h 10002"/>
                <a:gd name="connsiteX45" fmla="*/ 9594 w 10201"/>
                <a:gd name="connsiteY45" fmla="*/ 3054 h 10002"/>
                <a:gd name="connsiteX46" fmla="*/ 9625 w 10201"/>
                <a:gd name="connsiteY46" fmla="*/ 3128 h 10002"/>
                <a:gd name="connsiteX47" fmla="*/ 9686 w 10201"/>
                <a:gd name="connsiteY47" fmla="*/ 3220 h 10002"/>
                <a:gd name="connsiteX48" fmla="*/ 9688 w 10201"/>
                <a:gd name="connsiteY48" fmla="*/ 3316 h 10002"/>
                <a:gd name="connsiteX49" fmla="*/ 9688 w 10201"/>
                <a:gd name="connsiteY49" fmla="*/ 3429 h 10002"/>
                <a:gd name="connsiteX50" fmla="*/ 9812 w 10201"/>
                <a:gd name="connsiteY50" fmla="*/ 3527 h 10002"/>
                <a:gd name="connsiteX51" fmla="*/ 9698 w 10201"/>
                <a:gd name="connsiteY51" fmla="*/ 3598 h 10002"/>
                <a:gd name="connsiteX52" fmla="*/ 9709 w 10201"/>
                <a:gd name="connsiteY52" fmla="*/ 3598 h 10002"/>
                <a:gd name="connsiteX53" fmla="*/ 9740 w 10201"/>
                <a:gd name="connsiteY53" fmla="*/ 3579 h 10002"/>
                <a:gd name="connsiteX54" fmla="*/ 9740 w 10201"/>
                <a:gd name="connsiteY54" fmla="*/ 3691 h 10002"/>
                <a:gd name="connsiteX55" fmla="*/ 9709 w 10201"/>
                <a:gd name="connsiteY55" fmla="*/ 3730 h 10002"/>
                <a:gd name="connsiteX56" fmla="*/ 9688 w 10201"/>
                <a:gd name="connsiteY56" fmla="*/ 3691 h 10002"/>
                <a:gd name="connsiteX57" fmla="*/ 9665 w 10201"/>
                <a:gd name="connsiteY57" fmla="*/ 3833 h 10002"/>
                <a:gd name="connsiteX58" fmla="*/ 9646 w 10201"/>
                <a:gd name="connsiteY58" fmla="*/ 3730 h 10002"/>
                <a:gd name="connsiteX59" fmla="*/ 9553 w 10201"/>
                <a:gd name="connsiteY59" fmla="*/ 3955 h 10002"/>
                <a:gd name="connsiteX60" fmla="*/ 9574 w 10201"/>
                <a:gd name="connsiteY60" fmla="*/ 4349 h 10002"/>
                <a:gd name="connsiteX61" fmla="*/ 9438 w 10201"/>
                <a:gd name="connsiteY61" fmla="*/ 4312 h 10002"/>
                <a:gd name="connsiteX62" fmla="*/ 9385 w 10201"/>
                <a:gd name="connsiteY62" fmla="*/ 4451 h 10002"/>
                <a:gd name="connsiteX63" fmla="*/ 9459 w 10201"/>
                <a:gd name="connsiteY63" fmla="*/ 4574 h 10002"/>
                <a:gd name="connsiteX64" fmla="*/ 9522 w 10201"/>
                <a:gd name="connsiteY64" fmla="*/ 4574 h 10002"/>
                <a:gd name="connsiteX65" fmla="*/ 9522 w 10201"/>
                <a:gd name="connsiteY65" fmla="*/ 4593 h 10002"/>
                <a:gd name="connsiteX66" fmla="*/ 9407 w 10201"/>
                <a:gd name="connsiteY66" fmla="*/ 4688 h 10002"/>
                <a:gd name="connsiteX67" fmla="*/ 9397 w 10201"/>
                <a:gd name="connsiteY67" fmla="*/ 4743 h 10002"/>
                <a:gd name="connsiteX68" fmla="*/ 9532 w 10201"/>
                <a:gd name="connsiteY68" fmla="*/ 4912 h 10002"/>
                <a:gd name="connsiteX69" fmla="*/ 9553 w 10201"/>
                <a:gd name="connsiteY69" fmla="*/ 5007 h 10002"/>
                <a:gd name="connsiteX70" fmla="*/ 9688 w 10201"/>
                <a:gd name="connsiteY70" fmla="*/ 5138 h 10002"/>
                <a:gd name="connsiteX71" fmla="*/ 9657 w 10201"/>
                <a:gd name="connsiteY71" fmla="*/ 5496 h 10002"/>
                <a:gd name="connsiteX72" fmla="*/ 9771 w 10201"/>
                <a:gd name="connsiteY72" fmla="*/ 5439 h 10002"/>
                <a:gd name="connsiteX73" fmla="*/ 9771 w 10201"/>
                <a:gd name="connsiteY73" fmla="*/ 5382 h 10002"/>
                <a:gd name="connsiteX74" fmla="*/ 9750 w 10201"/>
                <a:gd name="connsiteY74" fmla="*/ 5326 h 10002"/>
                <a:gd name="connsiteX75" fmla="*/ 9781 w 10201"/>
                <a:gd name="connsiteY75" fmla="*/ 5326 h 10002"/>
                <a:gd name="connsiteX76" fmla="*/ 9865 w 10201"/>
                <a:gd name="connsiteY76" fmla="*/ 5401 h 10002"/>
                <a:gd name="connsiteX77" fmla="*/ 10042 w 10201"/>
                <a:gd name="connsiteY77" fmla="*/ 5391 h 10002"/>
                <a:gd name="connsiteX78" fmla="*/ 10188 w 10201"/>
                <a:gd name="connsiteY78" fmla="*/ 5795 h 10002"/>
                <a:gd name="connsiteX79" fmla="*/ 10177 w 10201"/>
                <a:gd name="connsiteY79" fmla="*/ 6153 h 10002"/>
                <a:gd name="connsiteX80" fmla="*/ 10125 w 10201"/>
                <a:gd name="connsiteY80" fmla="*/ 6058 h 10002"/>
                <a:gd name="connsiteX81" fmla="*/ 9949 w 10201"/>
                <a:gd name="connsiteY81" fmla="*/ 6096 h 10002"/>
                <a:gd name="connsiteX82" fmla="*/ 9563 w 10201"/>
                <a:gd name="connsiteY82" fmla="*/ 6190 h 10002"/>
                <a:gd name="connsiteX83" fmla="*/ 9532 w 10201"/>
                <a:gd name="connsiteY83" fmla="*/ 6528 h 10002"/>
                <a:gd name="connsiteX84" fmla="*/ 9490 w 10201"/>
                <a:gd name="connsiteY84" fmla="*/ 6566 h 10002"/>
                <a:gd name="connsiteX85" fmla="*/ 9490 w 10201"/>
                <a:gd name="connsiteY85" fmla="*/ 6979 h 10002"/>
                <a:gd name="connsiteX86" fmla="*/ 9594 w 10201"/>
                <a:gd name="connsiteY86" fmla="*/ 7016 h 10002"/>
                <a:gd name="connsiteX87" fmla="*/ 9584 w 10201"/>
                <a:gd name="connsiteY87" fmla="*/ 7054 h 10002"/>
                <a:gd name="connsiteX88" fmla="*/ 9438 w 10201"/>
                <a:gd name="connsiteY88" fmla="*/ 7411 h 10002"/>
                <a:gd name="connsiteX89" fmla="*/ 9428 w 10201"/>
                <a:gd name="connsiteY89" fmla="*/ 7674 h 10002"/>
                <a:gd name="connsiteX90" fmla="*/ 9459 w 10201"/>
                <a:gd name="connsiteY90" fmla="*/ 7862 h 10002"/>
                <a:gd name="connsiteX91" fmla="*/ 9407 w 10201"/>
                <a:gd name="connsiteY91" fmla="*/ 7918 h 10002"/>
                <a:gd name="connsiteX92" fmla="*/ 9302 w 10201"/>
                <a:gd name="connsiteY92" fmla="*/ 7730 h 10002"/>
                <a:gd name="connsiteX93" fmla="*/ 9126 w 10201"/>
                <a:gd name="connsiteY93" fmla="*/ 7580 h 10002"/>
                <a:gd name="connsiteX94" fmla="*/ 9126 w 10201"/>
                <a:gd name="connsiteY94" fmla="*/ 7543 h 10002"/>
                <a:gd name="connsiteX95" fmla="*/ 9167 w 10201"/>
                <a:gd name="connsiteY95" fmla="*/ 7543 h 10002"/>
                <a:gd name="connsiteX96" fmla="*/ 9167 w 10201"/>
                <a:gd name="connsiteY96" fmla="*/ 7524 h 10002"/>
                <a:gd name="connsiteX97" fmla="*/ 9146 w 10201"/>
                <a:gd name="connsiteY97" fmla="*/ 7524 h 10002"/>
                <a:gd name="connsiteX98" fmla="*/ 9084 w 10201"/>
                <a:gd name="connsiteY98" fmla="*/ 7543 h 10002"/>
                <a:gd name="connsiteX99" fmla="*/ 9105 w 10201"/>
                <a:gd name="connsiteY99" fmla="*/ 7618 h 10002"/>
                <a:gd name="connsiteX100" fmla="*/ 9063 w 10201"/>
                <a:gd name="connsiteY100" fmla="*/ 7637 h 10002"/>
                <a:gd name="connsiteX101" fmla="*/ 9167 w 10201"/>
                <a:gd name="connsiteY101" fmla="*/ 7918 h 10002"/>
                <a:gd name="connsiteX102" fmla="*/ 9167 w 10201"/>
                <a:gd name="connsiteY102" fmla="*/ 8125 h 10002"/>
                <a:gd name="connsiteX103" fmla="*/ 9105 w 10201"/>
                <a:gd name="connsiteY103" fmla="*/ 8237 h 10002"/>
                <a:gd name="connsiteX104" fmla="*/ 8928 w 10201"/>
                <a:gd name="connsiteY104" fmla="*/ 8219 h 10002"/>
                <a:gd name="connsiteX105" fmla="*/ 8866 w 10201"/>
                <a:gd name="connsiteY105" fmla="*/ 8125 h 10002"/>
                <a:gd name="connsiteX106" fmla="*/ 8802 w 10201"/>
                <a:gd name="connsiteY106" fmla="*/ 8182 h 10002"/>
                <a:gd name="connsiteX107" fmla="*/ 8845 w 10201"/>
                <a:gd name="connsiteY107" fmla="*/ 8575 h 10002"/>
                <a:gd name="connsiteX108" fmla="*/ 8814 w 10201"/>
                <a:gd name="connsiteY108" fmla="*/ 8650 h 10002"/>
                <a:gd name="connsiteX109" fmla="*/ 8615 w 10201"/>
                <a:gd name="connsiteY109" fmla="*/ 8670 h 10002"/>
                <a:gd name="connsiteX110" fmla="*/ 8470 w 10201"/>
                <a:gd name="connsiteY110" fmla="*/ 8237 h 10002"/>
                <a:gd name="connsiteX111" fmla="*/ 8459 w 10201"/>
                <a:gd name="connsiteY111" fmla="*/ 7993 h 10002"/>
                <a:gd name="connsiteX112" fmla="*/ 8418 w 10201"/>
                <a:gd name="connsiteY112" fmla="*/ 7993 h 10002"/>
                <a:gd name="connsiteX113" fmla="*/ 8240 w 10201"/>
                <a:gd name="connsiteY113" fmla="*/ 7993 h 10002"/>
                <a:gd name="connsiteX114" fmla="*/ 8136 w 10201"/>
                <a:gd name="connsiteY114" fmla="*/ 7768 h 10002"/>
                <a:gd name="connsiteX115" fmla="*/ 8042 w 10201"/>
                <a:gd name="connsiteY115" fmla="*/ 7712 h 10002"/>
                <a:gd name="connsiteX116" fmla="*/ 7980 w 10201"/>
                <a:gd name="connsiteY116" fmla="*/ 7787 h 10002"/>
                <a:gd name="connsiteX117" fmla="*/ 7990 w 10201"/>
                <a:gd name="connsiteY117" fmla="*/ 8106 h 10002"/>
                <a:gd name="connsiteX118" fmla="*/ 7949 w 10201"/>
                <a:gd name="connsiteY118" fmla="*/ 8406 h 10002"/>
                <a:gd name="connsiteX119" fmla="*/ 7887 w 10201"/>
                <a:gd name="connsiteY119" fmla="*/ 8426 h 10002"/>
                <a:gd name="connsiteX120" fmla="*/ 7845 w 10201"/>
                <a:gd name="connsiteY120" fmla="*/ 8538 h 10002"/>
                <a:gd name="connsiteX121" fmla="*/ 7835 w 10201"/>
                <a:gd name="connsiteY121" fmla="*/ 8538 h 10002"/>
                <a:gd name="connsiteX122" fmla="*/ 7835 w 10201"/>
                <a:gd name="connsiteY122" fmla="*/ 8481 h 10002"/>
                <a:gd name="connsiteX123" fmla="*/ 7855 w 10201"/>
                <a:gd name="connsiteY123" fmla="*/ 8426 h 10002"/>
                <a:gd name="connsiteX124" fmla="*/ 7678 w 10201"/>
                <a:gd name="connsiteY124" fmla="*/ 8182 h 10002"/>
                <a:gd name="connsiteX125" fmla="*/ 7563 w 10201"/>
                <a:gd name="connsiteY125" fmla="*/ 8087 h 10002"/>
                <a:gd name="connsiteX126" fmla="*/ 7501 w 10201"/>
                <a:gd name="connsiteY126" fmla="*/ 8144 h 10002"/>
                <a:gd name="connsiteX127" fmla="*/ 7470 w 10201"/>
                <a:gd name="connsiteY127" fmla="*/ 8087 h 10002"/>
                <a:gd name="connsiteX128" fmla="*/ 7439 w 10201"/>
                <a:gd name="connsiteY128" fmla="*/ 8219 h 10002"/>
                <a:gd name="connsiteX129" fmla="*/ 7574 w 10201"/>
                <a:gd name="connsiteY129" fmla="*/ 8595 h 10002"/>
                <a:gd name="connsiteX130" fmla="*/ 7418 w 10201"/>
                <a:gd name="connsiteY130" fmla="*/ 8782 h 10002"/>
                <a:gd name="connsiteX131" fmla="*/ 7251 w 10201"/>
                <a:gd name="connsiteY131" fmla="*/ 8707 h 10002"/>
                <a:gd name="connsiteX132" fmla="*/ 7189 w 10201"/>
                <a:gd name="connsiteY132" fmla="*/ 8858 h 10002"/>
                <a:gd name="connsiteX133" fmla="*/ 7115 w 10201"/>
                <a:gd name="connsiteY133" fmla="*/ 8914 h 10002"/>
                <a:gd name="connsiteX134" fmla="*/ 7115 w 10201"/>
                <a:gd name="connsiteY134" fmla="*/ 8839 h 10002"/>
                <a:gd name="connsiteX135" fmla="*/ 6991 w 10201"/>
                <a:gd name="connsiteY135" fmla="*/ 8801 h 10002"/>
                <a:gd name="connsiteX136" fmla="*/ 6907 w 10201"/>
                <a:gd name="connsiteY136" fmla="*/ 8895 h 10002"/>
                <a:gd name="connsiteX137" fmla="*/ 6814 w 10201"/>
                <a:gd name="connsiteY137" fmla="*/ 8914 h 10002"/>
                <a:gd name="connsiteX138" fmla="*/ 6814 w 10201"/>
                <a:gd name="connsiteY138" fmla="*/ 8970 h 10002"/>
                <a:gd name="connsiteX139" fmla="*/ 6751 w 10201"/>
                <a:gd name="connsiteY139" fmla="*/ 8989 h 10002"/>
                <a:gd name="connsiteX140" fmla="*/ 6772 w 10201"/>
                <a:gd name="connsiteY140" fmla="*/ 9026 h 10002"/>
                <a:gd name="connsiteX141" fmla="*/ 6939 w 10201"/>
                <a:gd name="connsiteY141" fmla="*/ 9008 h 10002"/>
                <a:gd name="connsiteX142" fmla="*/ 6939 w 10201"/>
                <a:gd name="connsiteY142" fmla="*/ 8989 h 10002"/>
                <a:gd name="connsiteX143" fmla="*/ 6918 w 10201"/>
                <a:gd name="connsiteY143" fmla="*/ 8951 h 10002"/>
                <a:gd name="connsiteX144" fmla="*/ 6939 w 10201"/>
                <a:gd name="connsiteY144" fmla="*/ 8951 h 10002"/>
                <a:gd name="connsiteX145" fmla="*/ 6991 w 10201"/>
                <a:gd name="connsiteY145" fmla="*/ 8933 h 10002"/>
                <a:gd name="connsiteX146" fmla="*/ 7032 w 10201"/>
                <a:gd name="connsiteY146" fmla="*/ 9064 h 10002"/>
                <a:gd name="connsiteX147" fmla="*/ 7303 w 10201"/>
                <a:gd name="connsiteY147" fmla="*/ 9139 h 10002"/>
                <a:gd name="connsiteX148" fmla="*/ 7303 w 10201"/>
                <a:gd name="connsiteY148" fmla="*/ 9195 h 10002"/>
                <a:gd name="connsiteX149" fmla="*/ 7220 w 10201"/>
                <a:gd name="connsiteY149" fmla="*/ 9590 h 10002"/>
                <a:gd name="connsiteX150" fmla="*/ 7199 w 10201"/>
                <a:gd name="connsiteY150" fmla="*/ 9590 h 10002"/>
                <a:gd name="connsiteX151" fmla="*/ 7179 w 10201"/>
                <a:gd name="connsiteY151" fmla="*/ 9533 h 10002"/>
                <a:gd name="connsiteX152" fmla="*/ 6949 w 10201"/>
                <a:gd name="connsiteY152" fmla="*/ 9496 h 10002"/>
                <a:gd name="connsiteX153" fmla="*/ 6876 w 10201"/>
                <a:gd name="connsiteY153" fmla="*/ 9496 h 10002"/>
                <a:gd name="connsiteX154" fmla="*/ 6793 w 10201"/>
                <a:gd name="connsiteY154" fmla="*/ 9403 h 10002"/>
                <a:gd name="connsiteX155" fmla="*/ 6751 w 10201"/>
                <a:gd name="connsiteY155" fmla="*/ 9440 h 10002"/>
                <a:gd name="connsiteX156" fmla="*/ 6637 w 10201"/>
                <a:gd name="connsiteY156" fmla="*/ 9289 h 10002"/>
                <a:gd name="connsiteX157" fmla="*/ 6627 w 10201"/>
                <a:gd name="connsiteY157" fmla="*/ 9289 h 10002"/>
                <a:gd name="connsiteX158" fmla="*/ 6584 w 10201"/>
                <a:gd name="connsiteY158" fmla="*/ 9289 h 10002"/>
                <a:gd name="connsiteX159" fmla="*/ 6480 w 10201"/>
                <a:gd name="connsiteY159" fmla="*/ 9177 h 10002"/>
                <a:gd name="connsiteX160" fmla="*/ 6449 w 10201"/>
                <a:gd name="connsiteY160" fmla="*/ 9346 h 10002"/>
                <a:gd name="connsiteX161" fmla="*/ 6355 w 10201"/>
                <a:gd name="connsiteY161" fmla="*/ 9515 h 10002"/>
                <a:gd name="connsiteX162" fmla="*/ 6262 w 10201"/>
                <a:gd name="connsiteY162" fmla="*/ 9552 h 10002"/>
                <a:gd name="connsiteX163" fmla="*/ 6262 w 10201"/>
                <a:gd name="connsiteY163" fmla="*/ 9609 h 10002"/>
                <a:gd name="connsiteX164" fmla="*/ 6189 w 10201"/>
                <a:gd name="connsiteY164" fmla="*/ 9740 h 10002"/>
                <a:gd name="connsiteX165" fmla="*/ 6106 w 10201"/>
                <a:gd name="connsiteY165" fmla="*/ 9796 h 10002"/>
                <a:gd name="connsiteX166" fmla="*/ 6001 w 10201"/>
                <a:gd name="connsiteY166" fmla="*/ 9947 h 10002"/>
                <a:gd name="connsiteX167" fmla="*/ 5345 w 10201"/>
                <a:gd name="connsiteY167" fmla="*/ 9796 h 10002"/>
                <a:gd name="connsiteX168" fmla="*/ 5220 w 10201"/>
                <a:gd name="connsiteY168" fmla="*/ 9796 h 10002"/>
                <a:gd name="connsiteX169" fmla="*/ 4992 w 10201"/>
                <a:gd name="connsiteY169" fmla="*/ 9647 h 10002"/>
                <a:gd name="connsiteX170" fmla="*/ 4929 w 10201"/>
                <a:gd name="connsiteY170" fmla="*/ 9515 h 10002"/>
                <a:gd name="connsiteX171" fmla="*/ 4929 w 10201"/>
                <a:gd name="connsiteY171" fmla="*/ 9403 h 10002"/>
                <a:gd name="connsiteX172" fmla="*/ 4866 w 10201"/>
                <a:gd name="connsiteY172" fmla="*/ 9346 h 10002"/>
                <a:gd name="connsiteX173" fmla="*/ 5168 w 10201"/>
                <a:gd name="connsiteY173" fmla="*/ 9214 h 10002"/>
                <a:gd name="connsiteX174" fmla="*/ 5387 w 10201"/>
                <a:gd name="connsiteY174" fmla="*/ 9234 h 10002"/>
                <a:gd name="connsiteX175" fmla="*/ 5741 w 10201"/>
                <a:gd name="connsiteY175" fmla="*/ 9195 h 10002"/>
                <a:gd name="connsiteX176" fmla="*/ 5783 w 10201"/>
                <a:gd name="connsiteY176" fmla="*/ 9102 h 10002"/>
                <a:gd name="connsiteX177" fmla="*/ 5731 w 10201"/>
                <a:gd name="connsiteY177" fmla="*/ 8989 h 10002"/>
                <a:gd name="connsiteX178" fmla="*/ 5533 w 10201"/>
                <a:gd name="connsiteY178" fmla="*/ 8933 h 10002"/>
                <a:gd name="connsiteX179" fmla="*/ 5210 w 10201"/>
                <a:gd name="connsiteY179" fmla="*/ 8745 h 10002"/>
                <a:gd name="connsiteX180" fmla="*/ 4961 w 10201"/>
                <a:gd name="connsiteY180" fmla="*/ 8595 h 10002"/>
                <a:gd name="connsiteX181" fmla="*/ 5085 w 10201"/>
                <a:gd name="connsiteY181" fmla="*/ 8481 h 10002"/>
                <a:gd name="connsiteX182" fmla="*/ 4741 w 10201"/>
                <a:gd name="connsiteY182" fmla="*/ 8275 h 10002"/>
                <a:gd name="connsiteX183" fmla="*/ 4554 w 10201"/>
                <a:gd name="connsiteY183" fmla="*/ 8087 h 10002"/>
                <a:gd name="connsiteX184" fmla="*/ 4356 w 10201"/>
                <a:gd name="connsiteY184" fmla="*/ 8031 h 10002"/>
                <a:gd name="connsiteX185" fmla="*/ 4085 w 10201"/>
                <a:gd name="connsiteY185" fmla="*/ 8013 h 10002"/>
                <a:gd name="connsiteX186" fmla="*/ 3919 w 10201"/>
                <a:gd name="connsiteY186" fmla="*/ 7843 h 10002"/>
                <a:gd name="connsiteX187" fmla="*/ 3741 w 10201"/>
                <a:gd name="connsiteY187" fmla="*/ 7806 h 10002"/>
                <a:gd name="connsiteX188" fmla="*/ 3669 w 10201"/>
                <a:gd name="connsiteY188" fmla="*/ 7598 h 10002"/>
                <a:gd name="connsiteX189" fmla="*/ 3492 w 10201"/>
                <a:gd name="connsiteY189" fmla="*/ 7637 h 10002"/>
                <a:gd name="connsiteX190" fmla="*/ 3440 w 10201"/>
                <a:gd name="connsiteY190" fmla="*/ 7674 h 10002"/>
                <a:gd name="connsiteX191" fmla="*/ 3367 w 10201"/>
                <a:gd name="connsiteY191" fmla="*/ 7674 h 10002"/>
                <a:gd name="connsiteX192" fmla="*/ 3367 w 10201"/>
                <a:gd name="connsiteY192" fmla="*/ 7637 h 10002"/>
                <a:gd name="connsiteX193" fmla="*/ 3398 w 10201"/>
                <a:gd name="connsiteY193" fmla="*/ 7543 h 10002"/>
                <a:gd name="connsiteX194" fmla="*/ 3241 w 10201"/>
                <a:gd name="connsiteY194" fmla="*/ 7505 h 10002"/>
                <a:gd name="connsiteX195" fmla="*/ 3189 w 10201"/>
                <a:gd name="connsiteY195" fmla="*/ 7411 h 10002"/>
                <a:gd name="connsiteX196" fmla="*/ 3085 w 10201"/>
                <a:gd name="connsiteY196" fmla="*/ 7468 h 10002"/>
                <a:gd name="connsiteX197" fmla="*/ 2846 w 10201"/>
                <a:gd name="connsiteY197" fmla="*/ 7449 h 10002"/>
                <a:gd name="connsiteX198" fmla="*/ 2722 w 10201"/>
                <a:gd name="connsiteY198" fmla="*/ 7486 h 10002"/>
                <a:gd name="connsiteX199" fmla="*/ 2669 w 10201"/>
                <a:gd name="connsiteY199" fmla="*/ 7598 h 10002"/>
                <a:gd name="connsiteX200" fmla="*/ 2471 w 10201"/>
                <a:gd name="connsiteY200" fmla="*/ 7637 h 10002"/>
                <a:gd name="connsiteX201" fmla="*/ 2419 w 10201"/>
                <a:gd name="connsiteY201" fmla="*/ 7712 h 10002"/>
                <a:gd name="connsiteX202" fmla="*/ 2137 w 10201"/>
                <a:gd name="connsiteY202" fmla="*/ 7693 h 10002"/>
                <a:gd name="connsiteX203" fmla="*/ 2023 w 10201"/>
                <a:gd name="connsiteY203" fmla="*/ 7561 h 10002"/>
                <a:gd name="connsiteX204" fmla="*/ 1867 w 10201"/>
                <a:gd name="connsiteY204" fmla="*/ 7524 h 10002"/>
                <a:gd name="connsiteX205" fmla="*/ 1919 w 10201"/>
                <a:gd name="connsiteY205" fmla="*/ 7505 h 10002"/>
                <a:gd name="connsiteX206" fmla="*/ 1919 w 10201"/>
                <a:gd name="connsiteY206" fmla="*/ 7486 h 10002"/>
                <a:gd name="connsiteX207" fmla="*/ 1867 w 10201"/>
                <a:gd name="connsiteY207" fmla="*/ 7486 h 10002"/>
                <a:gd name="connsiteX208" fmla="*/ 1753 w 10201"/>
                <a:gd name="connsiteY208" fmla="*/ 7505 h 10002"/>
                <a:gd name="connsiteX209" fmla="*/ 1544 w 10201"/>
                <a:gd name="connsiteY209" fmla="*/ 7429 h 10002"/>
                <a:gd name="connsiteX210" fmla="*/ 1544 w 10201"/>
                <a:gd name="connsiteY210" fmla="*/ 7486 h 10002"/>
                <a:gd name="connsiteX211" fmla="*/ 1492 w 10201"/>
                <a:gd name="connsiteY211" fmla="*/ 7468 h 10002"/>
                <a:gd name="connsiteX212" fmla="*/ 1492 w 10201"/>
                <a:gd name="connsiteY212" fmla="*/ 7411 h 10002"/>
                <a:gd name="connsiteX213" fmla="*/ 1398 w 10201"/>
                <a:gd name="connsiteY213" fmla="*/ 7468 h 10002"/>
                <a:gd name="connsiteX214" fmla="*/ 1378 w 10201"/>
                <a:gd name="connsiteY214" fmla="*/ 7411 h 10002"/>
                <a:gd name="connsiteX215" fmla="*/ 1013 w 10201"/>
                <a:gd name="connsiteY215" fmla="*/ 7429 h 10002"/>
                <a:gd name="connsiteX216" fmla="*/ 836 w 10201"/>
                <a:gd name="connsiteY216" fmla="*/ 7411 h 10002"/>
                <a:gd name="connsiteX217" fmla="*/ 795 w 10201"/>
                <a:gd name="connsiteY217" fmla="*/ 7336 h 10002"/>
                <a:gd name="connsiteX218" fmla="*/ 628 w 10201"/>
                <a:gd name="connsiteY218" fmla="*/ 7354 h 10002"/>
                <a:gd name="connsiteX219" fmla="*/ 597 w 10201"/>
                <a:gd name="connsiteY219" fmla="*/ 7299 h 10002"/>
                <a:gd name="connsiteX220" fmla="*/ 493 w 10201"/>
                <a:gd name="connsiteY220" fmla="*/ 7317 h 10002"/>
                <a:gd name="connsiteX221" fmla="*/ 471 w 10201"/>
                <a:gd name="connsiteY221" fmla="*/ 7242 h 10002"/>
                <a:gd name="connsiteX222" fmla="*/ 378 w 10201"/>
                <a:gd name="connsiteY222" fmla="*/ 7242 h 10002"/>
                <a:gd name="connsiteX223" fmla="*/ 243 w 10201"/>
                <a:gd name="connsiteY223" fmla="*/ 7167 h 10002"/>
                <a:gd name="connsiteX224" fmla="*/ 0 w 10201"/>
                <a:gd name="connsiteY224" fmla="*/ 7050 h 10002"/>
                <a:gd name="connsiteX225" fmla="*/ 357 w 10201"/>
                <a:gd name="connsiteY225" fmla="*/ 7054 h 10002"/>
                <a:gd name="connsiteX226" fmla="*/ 576 w 10201"/>
                <a:gd name="connsiteY226" fmla="*/ 7092 h 10002"/>
                <a:gd name="connsiteX227" fmla="*/ 940 w 10201"/>
                <a:gd name="connsiteY227" fmla="*/ 7167 h 10002"/>
                <a:gd name="connsiteX228" fmla="*/ 950 w 10201"/>
                <a:gd name="connsiteY228" fmla="*/ 7092 h 10002"/>
                <a:gd name="connsiteX229" fmla="*/ 888 w 10201"/>
                <a:gd name="connsiteY229" fmla="*/ 6998 h 10002"/>
                <a:gd name="connsiteX230" fmla="*/ 898 w 10201"/>
                <a:gd name="connsiteY230" fmla="*/ 6998 h 10002"/>
                <a:gd name="connsiteX231" fmla="*/ 898 w 10201"/>
                <a:gd name="connsiteY231" fmla="*/ 6979 h 10002"/>
                <a:gd name="connsiteX232" fmla="*/ 1002 w 10201"/>
                <a:gd name="connsiteY232" fmla="*/ 7016 h 10002"/>
                <a:gd name="connsiteX233" fmla="*/ 1002 w 10201"/>
                <a:gd name="connsiteY233" fmla="*/ 6941 h 10002"/>
                <a:gd name="connsiteX234" fmla="*/ 940 w 10201"/>
                <a:gd name="connsiteY234" fmla="*/ 6923 h 10002"/>
                <a:gd name="connsiteX235" fmla="*/ 940 w 10201"/>
                <a:gd name="connsiteY235" fmla="*/ 6847 h 10002"/>
                <a:gd name="connsiteX236" fmla="*/ 961 w 10201"/>
                <a:gd name="connsiteY236" fmla="*/ 6847 h 10002"/>
                <a:gd name="connsiteX237" fmla="*/ 1013 w 10201"/>
                <a:gd name="connsiteY237" fmla="*/ 6885 h 10002"/>
                <a:gd name="connsiteX238" fmla="*/ 1013 w 10201"/>
                <a:gd name="connsiteY238" fmla="*/ 6847 h 10002"/>
                <a:gd name="connsiteX239" fmla="*/ 1149 w 10201"/>
                <a:gd name="connsiteY239" fmla="*/ 6716 h 10002"/>
                <a:gd name="connsiteX240" fmla="*/ 1305 w 10201"/>
                <a:gd name="connsiteY240" fmla="*/ 6678 h 10002"/>
                <a:gd name="connsiteX241" fmla="*/ 1305 w 10201"/>
                <a:gd name="connsiteY241" fmla="*/ 6660 h 10002"/>
                <a:gd name="connsiteX242" fmla="*/ 1128 w 10201"/>
                <a:gd name="connsiteY242" fmla="*/ 6660 h 10002"/>
                <a:gd name="connsiteX243" fmla="*/ 1128 w 10201"/>
                <a:gd name="connsiteY243" fmla="*/ 6641 h 10002"/>
                <a:gd name="connsiteX244" fmla="*/ 1159 w 10201"/>
                <a:gd name="connsiteY244" fmla="*/ 6585 h 10002"/>
                <a:gd name="connsiteX245" fmla="*/ 1211 w 10201"/>
                <a:gd name="connsiteY245" fmla="*/ 6603 h 10002"/>
                <a:gd name="connsiteX246" fmla="*/ 1243 w 10201"/>
                <a:gd name="connsiteY246" fmla="*/ 6566 h 10002"/>
                <a:gd name="connsiteX247" fmla="*/ 1243 w 10201"/>
                <a:gd name="connsiteY247" fmla="*/ 6548 h 10002"/>
                <a:gd name="connsiteX248" fmla="*/ 1191 w 10201"/>
                <a:gd name="connsiteY248" fmla="*/ 6472 h 10002"/>
                <a:gd name="connsiteX249" fmla="*/ 1222 w 10201"/>
                <a:gd name="connsiteY249" fmla="*/ 6472 h 10002"/>
                <a:gd name="connsiteX250" fmla="*/ 1243 w 10201"/>
                <a:gd name="connsiteY250" fmla="*/ 6491 h 10002"/>
                <a:gd name="connsiteX251" fmla="*/ 1253 w 10201"/>
                <a:gd name="connsiteY251" fmla="*/ 6434 h 10002"/>
                <a:gd name="connsiteX252" fmla="*/ 1201 w 10201"/>
                <a:gd name="connsiteY252" fmla="*/ 6378 h 10002"/>
                <a:gd name="connsiteX253" fmla="*/ 1191 w 10201"/>
                <a:gd name="connsiteY253" fmla="*/ 6416 h 10002"/>
                <a:gd name="connsiteX254" fmla="*/ 1191 w 10201"/>
                <a:gd name="connsiteY254" fmla="*/ 6378 h 10002"/>
                <a:gd name="connsiteX255" fmla="*/ 1180 w 10201"/>
                <a:gd name="connsiteY255" fmla="*/ 6378 h 10002"/>
                <a:gd name="connsiteX256" fmla="*/ 1180 w 10201"/>
                <a:gd name="connsiteY256" fmla="*/ 6359 h 10002"/>
                <a:gd name="connsiteX257" fmla="*/ 1253 w 10201"/>
                <a:gd name="connsiteY257" fmla="*/ 6322 h 10002"/>
                <a:gd name="connsiteX258" fmla="*/ 1253 w 10201"/>
                <a:gd name="connsiteY258" fmla="*/ 6302 h 10002"/>
                <a:gd name="connsiteX259" fmla="*/ 1139 w 10201"/>
                <a:gd name="connsiteY259" fmla="*/ 6228 h 10002"/>
                <a:gd name="connsiteX260" fmla="*/ 1118 w 10201"/>
                <a:gd name="connsiteY260" fmla="*/ 6284 h 10002"/>
                <a:gd name="connsiteX261" fmla="*/ 1045 w 10201"/>
                <a:gd name="connsiteY261" fmla="*/ 6228 h 10002"/>
                <a:gd name="connsiteX262" fmla="*/ 1076 w 10201"/>
                <a:gd name="connsiteY262" fmla="*/ 6190 h 10002"/>
                <a:gd name="connsiteX263" fmla="*/ 1035 w 10201"/>
                <a:gd name="connsiteY263" fmla="*/ 6190 h 10002"/>
                <a:gd name="connsiteX264" fmla="*/ 909 w 10201"/>
                <a:gd name="connsiteY264" fmla="*/ 6247 h 10002"/>
                <a:gd name="connsiteX265" fmla="*/ 909 w 10201"/>
                <a:gd name="connsiteY265" fmla="*/ 6190 h 10002"/>
                <a:gd name="connsiteX266" fmla="*/ 961 w 10201"/>
                <a:gd name="connsiteY266" fmla="*/ 6040 h 10002"/>
                <a:gd name="connsiteX267" fmla="*/ 940 w 10201"/>
                <a:gd name="connsiteY267" fmla="*/ 6002 h 10002"/>
                <a:gd name="connsiteX268" fmla="*/ 961 w 10201"/>
                <a:gd name="connsiteY268" fmla="*/ 6002 h 10002"/>
                <a:gd name="connsiteX269" fmla="*/ 1055 w 10201"/>
                <a:gd name="connsiteY269" fmla="*/ 5964 h 10002"/>
                <a:gd name="connsiteX270" fmla="*/ 1087 w 10201"/>
                <a:gd name="connsiteY270" fmla="*/ 5909 h 10002"/>
                <a:gd name="connsiteX271" fmla="*/ 1066 w 10201"/>
                <a:gd name="connsiteY271" fmla="*/ 5852 h 10002"/>
                <a:gd name="connsiteX272" fmla="*/ 1139 w 10201"/>
                <a:gd name="connsiteY272" fmla="*/ 5833 h 10002"/>
                <a:gd name="connsiteX273" fmla="*/ 1139 w 10201"/>
                <a:gd name="connsiteY273" fmla="*/ 5909 h 10002"/>
                <a:gd name="connsiteX274" fmla="*/ 1263 w 10201"/>
                <a:gd name="connsiteY274" fmla="*/ 5909 h 10002"/>
                <a:gd name="connsiteX275" fmla="*/ 1388 w 10201"/>
                <a:gd name="connsiteY275" fmla="*/ 5683 h 10002"/>
                <a:gd name="connsiteX276" fmla="*/ 1586 w 10201"/>
                <a:gd name="connsiteY276" fmla="*/ 5740 h 10002"/>
                <a:gd name="connsiteX277" fmla="*/ 1586 w 10201"/>
                <a:gd name="connsiteY277" fmla="*/ 5758 h 10002"/>
                <a:gd name="connsiteX278" fmla="*/ 1575 w 10201"/>
                <a:gd name="connsiteY278" fmla="*/ 5814 h 10002"/>
                <a:gd name="connsiteX279" fmla="*/ 1554 w 10201"/>
                <a:gd name="connsiteY279" fmla="*/ 5852 h 10002"/>
                <a:gd name="connsiteX280" fmla="*/ 1440 w 10201"/>
                <a:gd name="connsiteY280" fmla="*/ 5889 h 10002"/>
                <a:gd name="connsiteX281" fmla="*/ 1430 w 10201"/>
                <a:gd name="connsiteY281" fmla="*/ 6040 h 10002"/>
                <a:gd name="connsiteX282" fmla="*/ 1450 w 10201"/>
                <a:gd name="connsiteY282" fmla="*/ 6058 h 10002"/>
                <a:gd name="connsiteX283" fmla="*/ 1680 w 10201"/>
                <a:gd name="connsiteY283" fmla="*/ 6265 h 10002"/>
                <a:gd name="connsiteX284" fmla="*/ 1711 w 10201"/>
                <a:gd name="connsiteY284" fmla="*/ 6265 h 10002"/>
                <a:gd name="connsiteX285" fmla="*/ 1784 w 10201"/>
                <a:gd name="connsiteY285" fmla="*/ 6792 h 10002"/>
                <a:gd name="connsiteX286" fmla="*/ 1982 w 10201"/>
                <a:gd name="connsiteY286" fmla="*/ 6585 h 10002"/>
                <a:gd name="connsiteX287" fmla="*/ 1982 w 10201"/>
                <a:gd name="connsiteY287" fmla="*/ 6528 h 10002"/>
                <a:gd name="connsiteX288" fmla="*/ 1909 w 10201"/>
                <a:gd name="connsiteY288" fmla="*/ 6528 h 10002"/>
                <a:gd name="connsiteX289" fmla="*/ 1878 w 10201"/>
                <a:gd name="connsiteY289" fmla="*/ 6453 h 10002"/>
                <a:gd name="connsiteX290" fmla="*/ 1878 w 10201"/>
                <a:gd name="connsiteY290" fmla="*/ 6416 h 10002"/>
                <a:gd name="connsiteX291" fmla="*/ 1888 w 10201"/>
                <a:gd name="connsiteY291" fmla="*/ 6416 h 10002"/>
                <a:gd name="connsiteX292" fmla="*/ 1888 w 10201"/>
                <a:gd name="connsiteY292" fmla="*/ 6397 h 10002"/>
                <a:gd name="connsiteX293" fmla="*/ 2023 w 10201"/>
                <a:gd name="connsiteY293" fmla="*/ 6322 h 10002"/>
                <a:gd name="connsiteX294" fmla="*/ 2002 w 10201"/>
                <a:gd name="connsiteY294" fmla="*/ 6302 h 10002"/>
                <a:gd name="connsiteX295" fmla="*/ 1867 w 10201"/>
                <a:gd name="connsiteY295" fmla="*/ 6265 h 10002"/>
                <a:gd name="connsiteX296" fmla="*/ 1867 w 10201"/>
                <a:gd name="connsiteY296" fmla="*/ 6209 h 10002"/>
                <a:gd name="connsiteX297" fmla="*/ 1815 w 10201"/>
                <a:gd name="connsiteY297" fmla="*/ 6190 h 10002"/>
                <a:gd name="connsiteX298" fmla="*/ 1815 w 10201"/>
                <a:gd name="connsiteY298" fmla="*/ 6190 h 10002"/>
                <a:gd name="connsiteX299" fmla="*/ 1836 w 10201"/>
                <a:gd name="connsiteY299" fmla="*/ 6133 h 10002"/>
                <a:gd name="connsiteX300" fmla="*/ 1753 w 10201"/>
                <a:gd name="connsiteY300" fmla="*/ 6040 h 10002"/>
                <a:gd name="connsiteX301" fmla="*/ 1534 w 10201"/>
                <a:gd name="connsiteY301" fmla="*/ 5984 h 10002"/>
                <a:gd name="connsiteX302" fmla="*/ 1701 w 10201"/>
                <a:gd name="connsiteY302" fmla="*/ 5964 h 10002"/>
                <a:gd name="connsiteX303" fmla="*/ 1722 w 10201"/>
                <a:gd name="connsiteY303" fmla="*/ 5871 h 10002"/>
                <a:gd name="connsiteX304" fmla="*/ 1659 w 10201"/>
                <a:gd name="connsiteY304" fmla="*/ 5740 h 10002"/>
                <a:gd name="connsiteX305" fmla="*/ 1680 w 10201"/>
                <a:gd name="connsiteY305" fmla="*/ 5740 h 10002"/>
                <a:gd name="connsiteX306" fmla="*/ 2023 w 10201"/>
                <a:gd name="connsiteY306" fmla="*/ 5777 h 10002"/>
                <a:gd name="connsiteX307" fmla="*/ 2117 w 10201"/>
                <a:gd name="connsiteY307" fmla="*/ 5665 h 10002"/>
                <a:gd name="connsiteX308" fmla="*/ 2190 w 10201"/>
                <a:gd name="connsiteY308" fmla="*/ 5645 h 10002"/>
                <a:gd name="connsiteX309" fmla="*/ 2117 w 10201"/>
                <a:gd name="connsiteY309" fmla="*/ 5608 h 10002"/>
                <a:gd name="connsiteX310" fmla="*/ 1815 w 10201"/>
                <a:gd name="connsiteY310" fmla="*/ 5720 h 10002"/>
                <a:gd name="connsiteX311" fmla="*/ 1784 w 10201"/>
                <a:gd name="connsiteY311" fmla="*/ 5665 h 10002"/>
                <a:gd name="connsiteX312" fmla="*/ 1805 w 10201"/>
                <a:gd name="connsiteY312" fmla="*/ 5608 h 10002"/>
                <a:gd name="connsiteX313" fmla="*/ 1774 w 10201"/>
                <a:gd name="connsiteY313" fmla="*/ 5514 h 10002"/>
                <a:gd name="connsiteX314" fmla="*/ 1701 w 10201"/>
                <a:gd name="connsiteY314" fmla="*/ 5533 h 10002"/>
                <a:gd name="connsiteX315" fmla="*/ 1458 w 10201"/>
                <a:gd name="connsiteY315" fmla="*/ 5302 h 10002"/>
                <a:gd name="connsiteX316" fmla="*/ 1742 w 10201"/>
                <a:gd name="connsiteY316" fmla="*/ 5288 h 10002"/>
                <a:gd name="connsiteX317" fmla="*/ 2085 w 10201"/>
                <a:gd name="connsiteY317" fmla="*/ 5288 h 10002"/>
                <a:gd name="connsiteX318" fmla="*/ 2190 w 10201"/>
                <a:gd name="connsiteY318" fmla="*/ 5119 h 10002"/>
                <a:gd name="connsiteX319" fmla="*/ 2190 w 10201"/>
                <a:gd name="connsiteY319" fmla="*/ 5063 h 10002"/>
                <a:gd name="connsiteX320" fmla="*/ 2253 w 10201"/>
                <a:gd name="connsiteY320" fmla="*/ 5044 h 10002"/>
                <a:gd name="connsiteX321" fmla="*/ 2284 w 10201"/>
                <a:gd name="connsiteY321" fmla="*/ 5176 h 10002"/>
                <a:gd name="connsiteX322" fmla="*/ 2722 w 10201"/>
                <a:gd name="connsiteY322" fmla="*/ 5195 h 10002"/>
                <a:gd name="connsiteX323" fmla="*/ 2700 w 10201"/>
                <a:gd name="connsiteY323" fmla="*/ 5288 h 10002"/>
                <a:gd name="connsiteX324" fmla="*/ 2732 w 10201"/>
                <a:gd name="connsiteY324" fmla="*/ 5288 h 10002"/>
                <a:gd name="connsiteX325" fmla="*/ 2784 w 10201"/>
                <a:gd name="connsiteY325" fmla="*/ 5251 h 10002"/>
                <a:gd name="connsiteX326" fmla="*/ 2784 w 10201"/>
                <a:gd name="connsiteY326" fmla="*/ 5270 h 10002"/>
                <a:gd name="connsiteX327" fmla="*/ 2763 w 10201"/>
                <a:gd name="connsiteY327" fmla="*/ 5288 h 10002"/>
                <a:gd name="connsiteX328" fmla="*/ 2826 w 10201"/>
                <a:gd name="connsiteY328" fmla="*/ 5288 h 10002"/>
                <a:gd name="connsiteX329" fmla="*/ 2929 w 10201"/>
                <a:gd name="connsiteY329" fmla="*/ 5288 h 10002"/>
                <a:gd name="connsiteX330" fmla="*/ 2929 w 10201"/>
                <a:gd name="connsiteY330" fmla="*/ 5364 h 10002"/>
                <a:gd name="connsiteX331" fmla="*/ 2950 w 10201"/>
                <a:gd name="connsiteY331" fmla="*/ 5364 h 10002"/>
                <a:gd name="connsiteX332" fmla="*/ 3023 w 10201"/>
                <a:gd name="connsiteY332" fmla="*/ 5288 h 10002"/>
                <a:gd name="connsiteX333" fmla="*/ 3023 w 10201"/>
                <a:gd name="connsiteY333" fmla="*/ 5213 h 10002"/>
                <a:gd name="connsiteX334" fmla="*/ 3085 w 10201"/>
                <a:gd name="connsiteY334" fmla="*/ 5213 h 10002"/>
                <a:gd name="connsiteX335" fmla="*/ 3117 w 10201"/>
                <a:gd name="connsiteY335" fmla="*/ 5270 h 10002"/>
                <a:gd name="connsiteX336" fmla="*/ 3117 w 10201"/>
                <a:gd name="connsiteY336" fmla="*/ 5401 h 10002"/>
                <a:gd name="connsiteX337" fmla="*/ 3231 w 10201"/>
                <a:gd name="connsiteY337" fmla="*/ 5401 h 10002"/>
                <a:gd name="connsiteX338" fmla="*/ 3241 w 10201"/>
                <a:gd name="connsiteY338" fmla="*/ 5307 h 10002"/>
                <a:gd name="connsiteX339" fmla="*/ 3241 w 10201"/>
                <a:gd name="connsiteY339" fmla="*/ 5288 h 10002"/>
                <a:gd name="connsiteX340" fmla="*/ 3241 w 10201"/>
                <a:gd name="connsiteY340" fmla="*/ 5288 h 10002"/>
                <a:gd name="connsiteX341" fmla="*/ 3346 w 10201"/>
                <a:gd name="connsiteY341" fmla="*/ 5307 h 10002"/>
                <a:gd name="connsiteX342" fmla="*/ 3367 w 10201"/>
                <a:gd name="connsiteY342" fmla="*/ 5213 h 10002"/>
                <a:gd name="connsiteX343" fmla="*/ 3471 w 10201"/>
                <a:gd name="connsiteY343" fmla="*/ 5251 h 10002"/>
                <a:gd name="connsiteX344" fmla="*/ 3471 w 10201"/>
                <a:gd name="connsiteY344" fmla="*/ 5195 h 10002"/>
                <a:gd name="connsiteX345" fmla="*/ 3648 w 10201"/>
                <a:gd name="connsiteY345" fmla="*/ 5270 h 10002"/>
                <a:gd name="connsiteX346" fmla="*/ 3648 w 10201"/>
                <a:gd name="connsiteY346" fmla="*/ 5195 h 10002"/>
                <a:gd name="connsiteX347" fmla="*/ 3689 w 10201"/>
                <a:gd name="connsiteY347" fmla="*/ 5195 h 10002"/>
                <a:gd name="connsiteX348" fmla="*/ 3689 w 10201"/>
                <a:gd name="connsiteY348" fmla="*/ 5270 h 10002"/>
                <a:gd name="connsiteX349" fmla="*/ 3710 w 10201"/>
                <a:gd name="connsiteY349" fmla="*/ 5270 h 10002"/>
                <a:gd name="connsiteX350" fmla="*/ 3710 w 10201"/>
                <a:gd name="connsiteY350" fmla="*/ 5251 h 10002"/>
                <a:gd name="connsiteX351" fmla="*/ 3721 w 10201"/>
                <a:gd name="connsiteY351" fmla="*/ 5119 h 10002"/>
                <a:gd name="connsiteX352" fmla="*/ 3731 w 10201"/>
                <a:gd name="connsiteY352" fmla="*/ 5119 h 10002"/>
                <a:gd name="connsiteX353" fmla="*/ 3741 w 10201"/>
                <a:gd name="connsiteY353" fmla="*/ 5195 h 10002"/>
                <a:gd name="connsiteX354" fmla="*/ 3825 w 10201"/>
                <a:gd name="connsiteY354" fmla="*/ 5119 h 10002"/>
                <a:gd name="connsiteX355" fmla="*/ 3825 w 10201"/>
                <a:gd name="connsiteY355" fmla="*/ 5157 h 10002"/>
                <a:gd name="connsiteX356" fmla="*/ 3898 w 10201"/>
                <a:gd name="connsiteY356" fmla="*/ 5119 h 10002"/>
                <a:gd name="connsiteX357" fmla="*/ 3898 w 10201"/>
                <a:gd name="connsiteY357" fmla="*/ 5101 h 10002"/>
                <a:gd name="connsiteX358" fmla="*/ 3877 w 10201"/>
                <a:gd name="connsiteY358" fmla="*/ 5063 h 10002"/>
                <a:gd name="connsiteX359" fmla="*/ 3909 w 10201"/>
                <a:gd name="connsiteY359" fmla="*/ 5063 h 10002"/>
                <a:gd name="connsiteX360" fmla="*/ 3950 w 10201"/>
                <a:gd name="connsiteY360" fmla="*/ 5101 h 10002"/>
                <a:gd name="connsiteX361" fmla="*/ 3950 w 10201"/>
                <a:gd name="connsiteY361" fmla="*/ 5063 h 10002"/>
                <a:gd name="connsiteX362" fmla="*/ 3929 w 10201"/>
                <a:gd name="connsiteY362" fmla="*/ 5007 h 10002"/>
                <a:gd name="connsiteX363" fmla="*/ 4033 w 10201"/>
                <a:gd name="connsiteY363" fmla="*/ 4951 h 10002"/>
                <a:gd name="connsiteX364" fmla="*/ 4033 w 10201"/>
                <a:gd name="connsiteY364" fmla="*/ 4932 h 10002"/>
                <a:gd name="connsiteX365" fmla="*/ 3857 w 10201"/>
                <a:gd name="connsiteY365" fmla="*/ 4912 h 10002"/>
                <a:gd name="connsiteX366" fmla="*/ 3867 w 10201"/>
                <a:gd name="connsiteY366" fmla="*/ 5026 h 10002"/>
                <a:gd name="connsiteX367" fmla="*/ 3857 w 10201"/>
                <a:gd name="connsiteY367" fmla="*/ 5026 h 10002"/>
                <a:gd name="connsiteX368" fmla="*/ 3658 w 10201"/>
                <a:gd name="connsiteY368" fmla="*/ 4912 h 10002"/>
                <a:gd name="connsiteX369" fmla="*/ 3658 w 10201"/>
                <a:gd name="connsiteY369" fmla="*/ 4932 h 10002"/>
                <a:gd name="connsiteX370" fmla="*/ 3669 w 10201"/>
                <a:gd name="connsiteY370" fmla="*/ 4932 h 10002"/>
                <a:gd name="connsiteX371" fmla="*/ 3648 w 10201"/>
                <a:gd name="connsiteY371" fmla="*/ 4951 h 10002"/>
                <a:gd name="connsiteX372" fmla="*/ 3596 w 10201"/>
                <a:gd name="connsiteY372" fmla="*/ 4875 h 10002"/>
                <a:gd name="connsiteX373" fmla="*/ 3585 w 10201"/>
                <a:gd name="connsiteY373" fmla="*/ 4837 h 10002"/>
                <a:gd name="connsiteX374" fmla="*/ 3700 w 10201"/>
                <a:gd name="connsiteY374" fmla="*/ 4819 h 10002"/>
                <a:gd name="connsiteX375" fmla="*/ 3700 w 10201"/>
                <a:gd name="connsiteY375" fmla="*/ 4668 h 10002"/>
                <a:gd name="connsiteX376" fmla="*/ 3679 w 10201"/>
                <a:gd name="connsiteY376" fmla="*/ 4668 h 10002"/>
                <a:gd name="connsiteX377" fmla="*/ 3554 w 10201"/>
                <a:gd name="connsiteY377" fmla="*/ 4800 h 10002"/>
                <a:gd name="connsiteX378" fmla="*/ 3533 w 10201"/>
                <a:gd name="connsiteY378" fmla="*/ 4782 h 10002"/>
                <a:gd name="connsiteX379" fmla="*/ 3533 w 10201"/>
                <a:gd name="connsiteY379" fmla="*/ 4706 h 10002"/>
                <a:gd name="connsiteX380" fmla="*/ 3523 w 10201"/>
                <a:gd name="connsiteY380" fmla="*/ 4650 h 10002"/>
                <a:gd name="connsiteX381" fmla="*/ 3450 w 10201"/>
                <a:gd name="connsiteY381" fmla="*/ 4650 h 10002"/>
                <a:gd name="connsiteX382" fmla="*/ 3440 w 10201"/>
                <a:gd name="connsiteY382" fmla="*/ 4593 h 10002"/>
                <a:gd name="connsiteX383" fmla="*/ 3450 w 10201"/>
                <a:gd name="connsiteY383" fmla="*/ 4593 h 10002"/>
                <a:gd name="connsiteX384" fmla="*/ 3450 w 10201"/>
                <a:gd name="connsiteY384" fmla="*/ 4574 h 10002"/>
                <a:gd name="connsiteX385" fmla="*/ 3627 w 10201"/>
                <a:gd name="connsiteY385" fmla="*/ 4481 h 10002"/>
                <a:gd name="connsiteX386" fmla="*/ 3565 w 10201"/>
                <a:gd name="connsiteY386" fmla="*/ 4481 h 10002"/>
                <a:gd name="connsiteX387" fmla="*/ 3544 w 10201"/>
                <a:gd name="connsiteY387" fmla="*/ 4481 h 10002"/>
                <a:gd name="connsiteX388" fmla="*/ 3533 w 10201"/>
                <a:gd name="connsiteY388" fmla="*/ 4481 h 10002"/>
                <a:gd name="connsiteX389" fmla="*/ 3533 w 10201"/>
                <a:gd name="connsiteY389" fmla="*/ 4462 h 10002"/>
                <a:gd name="connsiteX390" fmla="*/ 3637 w 10201"/>
                <a:gd name="connsiteY390" fmla="*/ 4387 h 10002"/>
                <a:gd name="connsiteX391" fmla="*/ 3637 w 10201"/>
                <a:gd name="connsiteY391" fmla="*/ 4387 h 10002"/>
                <a:gd name="connsiteX392" fmla="*/ 3606 w 10201"/>
                <a:gd name="connsiteY392" fmla="*/ 4387 h 10002"/>
                <a:gd name="connsiteX393" fmla="*/ 3585 w 10201"/>
                <a:gd name="connsiteY393" fmla="*/ 4405 h 10002"/>
                <a:gd name="connsiteX394" fmla="*/ 3575 w 10201"/>
                <a:gd name="connsiteY394" fmla="*/ 4368 h 10002"/>
                <a:gd name="connsiteX395" fmla="*/ 3409 w 10201"/>
                <a:gd name="connsiteY395" fmla="*/ 4312 h 10002"/>
                <a:gd name="connsiteX396" fmla="*/ 3357 w 10201"/>
                <a:gd name="connsiteY396" fmla="*/ 4199 h 10002"/>
                <a:gd name="connsiteX397" fmla="*/ 3315 w 10201"/>
                <a:gd name="connsiteY397" fmla="*/ 4255 h 10002"/>
                <a:gd name="connsiteX398" fmla="*/ 3231 w 10201"/>
                <a:gd name="connsiteY398" fmla="*/ 4218 h 10002"/>
                <a:gd name="connsiteX399" fmla="*/ 3085 w 10201"/>
                <a:gd name="connsiteY399" fmla="*/ 4199 h 10002"/>
                <a:gd name="connsiteX400" fmla="*/ 3033 w 10201"/>
                <a:gd name="connsiteY400" fmla="*/ 4237 h 10002"/>
                <a:gd name="connsiteX401" fmla="*/ 2981 w 10201"/>
                <a:gd name="connsiteY401" fmla="*/ 4180 h 10002"/>
                <a:gd name="connsiteX402" fmla="*/ 2909 w 10201"/>
                <a:gd name="connsiteY402" fmla="*/ 4237 h 10002"/>
                <a:gd name="connsiteX403" fmla="*/ 2878 w 10201"/>
                <a:gd name="connsiteY403" fmla="*/ 4180 h 10002"/>
                <a:gd name="connsiteX404" fmla="*/ 2794 w 10201"/>
                <a:gd name="connsiteY404" fmla="*/ 4330 h 10002"/>
                <a:gd name="connsiteX405" fmla="*/ 2596 w 10201"/>
                <a:gd name="connsiteY405" fmla="*/ 4255 h 10002"/>
                <a:gd name="connsiteX406" fmla="*/ 2596 w 10201"/>
                <a:gd name="connsiteY406" fmla="*/ 4218 h 10002"/>
                <a:gd name="connsiteX407" fmla="*/ 2617 w 10201"/>
                <a:gd name="connsiteY407" fmla="*/ 4180 h 10002"/>
                <a:gd name="connsiteX408" fmla="*/ 2544 w 10201"/>
                <a:gd name="connsiteY408" fmla="*/ 4180 h 10002"/>
                <a:gd name="connsiteX409" fmla="*/ 2346 w 10201"/>
                <a:gd name="connsiteY409" fmla="*/ 4275 h 10002"/>
                <a:gd name="connsiteX410" fmla="*/ 2346 w 10201"/>
                <a:gd name="connsiteY410" fmla="*/ 4255 h 10002"/>
                <a:gd name="connsiteX411" fmla="*/ 2367 w 10201"/>
                <a:gd name="connsiteY411" fmla="*/ 4218 h 10002"/>
                <a:gd name="connsiteX412" fmla="*/ 2253 w 10201"/>
                <a:gd name="connsiteY412" fmla="*/ 4218 h 10002"/>
                <a:gd name="connsiteX413" fmla="*/ 2170 w 10201"/>
                <a:gd name="connsiteY413" fmla="*/ 4143 h 10002"/>
                <a:gd name="connsiteX414" fmla="*/ 2044 w 10201"/>
                <a:gd name="connsiteY414" fmla="*/ 4124 h 10002"/>
                <a:gd name="connsiteX415" fmla="*/ 2065 w 10201"/>
                <a:gd name="connsiteY415" fmla="*/ 4124 h 10002"/>
                <a:gd name="connsiteX416" fmla="*/ 2096 w 10201"/>
                <a:gd name="connsiteY416" fmla="*/ 4086 h 10002"/>
                <a:gd name="connsiteX417" fmla="*/ 2085 w 10201"/>
                <a:gd name="connsiteY417" fmla="*/ 4049 h 10002"/>
                <a:gd name="connsiteX418" fmla="*/ 2002 w 10201"/>
                <a:gd name="connsiteY418" fmla="*/ 3992 h 10002"/>
                <a:gd name="connsiteX419" fmla="*/ 1909 w 10201"/>
                <a:gd name="connsiteY419" fmla="*/ 4030 h 10002"/>
                <a:gd name="connsiteX420" fmla="*/ 1479 w 10201"/>
                <a:gd name="connsiteY420" fmla="*/ 3976 h 10002"/>
                <a:gd name="connsiteX421" fmla="*/ 1680 w 10201"/>
                <a:gd name="connsiteY421" fmla="*/ 3823 h 10002"/>
                <a:gd name="connsiteX422" fmla="*/ 1690 w 10201"/>
                <a:gd name="connsiteY422" fmla="*/ 3805 h 10002"/>
                <a:gd name="connsiteX423" fmla="*/ 1826 w 10201"/>
                <a:gd name="connsiteY423" fmla="*/ 3767 h 10002"/>
                <a:gd name="connsiteX424" fmla="*/ 1826 w 10201"/>
                <a:gd name="connsiteY424" fmla="*/ 3805 h 10002"/>
                <a:gd name="connsiteX425" fmla="*/ 1940 w 10201"/>
                <a:gd name="connsiteY425" fmla="*/ 3880 h 10002"/>
                <a:gd name="connsiteX426" fmla="*/ 1950 w 10201"/>
                <a:gd name="connsiteY426" fmla="*/ 3842 h 10002"/>
                <a:gd name="connsiteX427" fmla="*/ 1961 w 10201"/>
                <a:gd name="connsiteY427" fmla="*/ 3880 h 10002"/>
                <a:gd name="connsiteX428" fmla="*/ 2117 w 10201"/>
                <a:gd name="connsiteY428" fmla="*/ 3748 h 10002"/>
                <a:gd name="connsiteX429" fmla="*/ 2201 w 10201"/>
                <a:gd name="connsiteY429" fmla="*/ 3823 h 10002"/>
                <a:gd name="connsiteX430" fmla="*/ 2378 w 10201"/>
                <a:gd name="connsiteY430" fmla="*/ 3786 h 10002"/>
                <a:gd name="connsiteX431" fmla="*/ 2544 w 10201"/>
                <a:gd name="connsiteY431" fmla="*/ 3805 h 10002"/>
                <a:gd name="connsiteX432" fmla="*/ 2544 w 10201"/>
                <a:gd name="connsiteY432" fmla="*/ 3730 h 10002"/>
                <a:gd name="connsiteX433" fmla="*/ 2658 w 10201"/>
                <a:gd name="connsiteY433" fmla="*/ 3730 h 10002"/>
                <a:gd name="connsiteX434" fmla="*/ 2689 w 10201"/>
                <a:gd name="connsiteY434" fmla="*/ 3673 h 10002"/>
                <a:gd name="connsiteX435" fmla="*/ 2689 w 10201"/>
                <a:gd name="connsiteY435" fmla="*/ 3598 h 10002"/>
                <a:gd name="connsiteX436" fmla="*/ 2658 w 10201"/>
                <a:gd name="connsiteY436" fmla="*/ 3598 h 10002"/>
                <a:gd name="connsiteX437" fmla="*/ 2658 w 10201"/>
                <a:gd name="connsiteY437" fmla="*/ 3561 h 10002"/>
                <a:gd name="connsiteX438" fmla="*/ 2648 w 10201"/>
                <a:gd name="connsiteY438" fmla="*/ 3504 h 10002"/>
                <a:gd name="connsiteX439" fmla="*/ 2044 w 10201"/>
                <a:gd name="connsiteY439" fmla="*/ 3504 h 10002"/>
                <a:gd name="connsiteX440" fmla="*/ 1482 w 10201"/>
                <a:gd name="connsiteY440" fmla="*/ 3485 h 10002"/>
                <a:gd name="connsiteX441" fmla="*/ 1898 w 10201"/>
                <a:gd name="connsiteY441" fmla="*/ 3410 h 10002"/>
                <a:gd name="connsiteX442" fmla="*/ 2149 w 10201"/>
                <a:gd name="connsiteY442" fmla="*/ 3429 h 10002"/>
                <a:gd name="connsiteX443" fmla="*/ 2159 w 10201"/>
                <a:gd name="connsiteY443" fmla="*/ 3316 h 10002"/>
                <a:gd name="connsiteX444" fmla="*/ 2201 w 10201"/>
                <a:gd name="connsiteY444" fmla="*/ 3298 h 10002"/>
                <a:gd name="connsiteX445" fmla="*/ 2232 w 10201"/>
                <a:gd name="connsiteY445" fmla="*/ 3354 h 10002"/>
                <a:gd name="connsiteX446" fmla="*/ 2263 w 10201"/>
                <a:gd name="connsiteY446" fmla="*/ 3278 h 10002"/>
                <a:gd name="connsiteX447" fmla="*/ 2263 w 10201"/>
                <a:gd name="connsiteY447" fmla="*/ 3316 h 10002"/>
                <a:gd name="connsiteX448" fmla="*/ 2242 w 10201"/>
                <a:gd name="connsiteY448" fmla="*/ 3354 h 10002"/>
                <a:gd name="connsiteX449" fmla="*/ 2502 w 10201"/>
                <a:gd name="connsiteY449" fmla="*/ 3298 h 10002"/>
                <a:gd name="connsiteX450" fmla="*/ 2513 w 10201"/>
                <a:gd name="connsiteY450" fmla="*/ 3241 h 10002"/>
                <a:gd name="connsiteX451" fmla="*/ 2502 w 10201"/>
                <a:gd name="connsiteY451" fmla="*/ 3223 h 10002"/>
                <a:gd name="connsiteX452" fmla="*/ 2137 w 10201"/>
                <a:gd name="connsiteY452" fmla="*/ 3241 h 10002"/>
                <a:gd name="connsiteX453" fmla="*/ 2127 w 10201"/>
                <a:gd name="connsiteY453" fmla="*/ 3185 h 10002"/>
                <a:gd name="connsiteX454" fmla="*/ 2137 w 10201"/>
                <a:gd name="connsiteY454" fmla="*/ 3166 h 10002"/>
                <a:gd name="connsiteX455" fmla="*/ 2294 w 10201"/>
                <a:gd name="connsiteY455" fmla="*/ 3128 h 10002"/>
                <a:gd name="connsiteX456" fmla="*/ 2263 w 10201"/>
                <a:gd name="connsiteY456" fmla="*/ 3109 h 10002"/>
                <a:gd name="connsiteX457" fmla="*/ 2294 w 10201"/>
                <a:gd name="connsiteY457" fmla="*/ 3091 h 10002"/>
                <a:gd name="connsiteX458" fmla="*/ 2284 w 10201"/>
                <a:gd name="connsiteY458" fmla="*/ 2997 h 10002"/>
                <a:gd name="connsiteX459" fmla="*/ 2232 w 10201"/>
                <a:gd name="connsiteY459" fmla="*/ 2903 h 10002"/>
                <a:gd name="connsiteX460" fmla="*/ 2253 w 10201"/>
                <a:gd name="connsiteY460" fmla="*/ 2865 h 10002"/>
                <a:gd name="connsiteX461" fmla="*/ 2242 w 10201"/>
                <a:gd name="connsiteY461" fmla="*/ 2790 h 10002"/>
                <a:gd name="connsiteX462" fmla="*/ 2294 w 10201"/>
                <a:gd name="connsiteY462" fmla="*/ 2715 h 10002"/>
                <a:gd name="connsiteX463" fmla="*/ 2294 w 10201"/>
                <a:gd name="connsiteY463" fmla="*/ 2771 h 10002"/>
                <a:gd name="connsiteX464" fmla="*/ 2471 w 10201"/>
                <a:gd name="connsiteY464" fmla="*/ 2809 h 10002"/>
                <a:gd name="connsiteX465" fmla="*/ 2482 w 10201"/>
                <a:gd name="connsiteY465" fmla="*/ 2903 h 10002"/>
                <a:gd name="connsiteX466" fmla="*/ 2627 w 10201"/>
                <a:gd name="connsiteY466" fmla="*/ 2884 h 10002"/>
                <a:gd name="connsiteX467" fmla="*/ 2679 w 10201"/>
                <a:gd name="connsiteY467" fmla="*/ 2715 h 10002"/>
                <a:gd name="connsiteX468" fmla="*/ 2523 w 10201"/>
                <a:gd name="connsiteY468" fmla="*/ 2659 h 10002"/>
                <a:gd name="connsiteX469" fmla="*/ 2523 w 10201"/>
                <a:gd name="connsiteY469" fmla="*/ 2602 h 10002"/>
                <a:gd name="connsiteX470" fmla="*/ 2596 w 10201"/>
                <a:gd name="connsiteY470" fmla="*/ 2584 h 10002"/>
                <a:gd name="connsiteX471" fmla="*/ 2596 w 10201"/>
                <a:gd name="connsiteY471" fmla="*/ 2565 h 10002"/>
                <a:gd name="connsiteX472" fmla="*/ 2461 w 10201"/>
                <a:gd name="connsiteY472" fmla="*/ 2452 h 10002"/>
                <a:gd name="connsiteX473" fmla="*/ 2440 w 10201"/>
                <a:gd name="connsiteY473" fmla="*/ 2527 h 10002"/>
                <a:gd name="connsiteX474" fmla="*/ 2440 w 10201"/>
                <a:gd name="connsiteY474" fmla="*/ 2509 h 10002"/>
                <a:gd name="connsiteX475" fmla="*/ 2315 w 10201"/>
                <a:gd name="connsiteY475" fmla="*/ 2358 h 10002"/>
                <a:gd name="connsiteX476" fmla="*/ 2242 w 10201"/>
                <a:gd name="connsiteY476" fmla="*/ 2377 h 10002"/>
                <a:gd name="connsiteX477" fmla="*/ 2242 w 10201"/>
                <a:gd name="connsiteY477" fmla="*/ 2321 h 10002"/>
                <a:gd name="connsiteX478" fmla="*/ 2222 w 10201"/>
                <a:gd name="connsiteY478" fmla="*/ 2283 h 10002"/>
                <a:gd name="connsiteX479" fmla="*/ 2044 w 10201"/>
                <a:gd name="connsiteY479" fmla="*/ 2246 h 10002"/>
                <a:gd name="connsiteX480" fmla="*/ 2034 w 10201"/>
                <a:gd name="connsiteY480" fmla="*/ 2189 h 10002"/>
                <a:gd name="connsiteX481" fmla="*/ 2044 w 10201"/>
                <a:gd name="connsiteY481" fmla="*/ 2171 h 10002"/>
                <a:gd name="connsiteX482" fmla="*/ 2242 w 10201"/>
                <a:gd name="connsiteY482" fmla="*/ 2171 h 10002"/>
                <a:gd name="connsiteX483" fmla="*/ 2305 w 10201"/>
                <a:gd name="connsiteY483" fmla="*/ 2133 h 10002"/>
                <a:gd name="connsiteX484" fmla="*/ 2450 w 10201"/>
                <a:gd name="connsiteY484" fmla="*/ 2171 h 10002"/>
                <a:gd name="connsiteX485" fmla="*/ 2523 w 10201"/>
                <a:gd name="connsiteY485" fmla="*/ 2077 h 10002"/>
                <a:gd name="connsiteX486" fmla="*/ 2774 w 10201"/>
                <a:gd name="connsiteY486" fmla="*/ 2020 h 10002"/>
                <a:gd name="connsiteX487" fmla="*/ 2961 w 10201"/>
                <a:gd name="connsiteY487" fmla="*/ 2133 h 10002"/>
                <a:gd name="connsiteX488" fmla="*/ 3274 w 10201"/>
                <a:gd name="connsiteY488" fmla="*/ 2057 h 10002"/>
                <a:gd name="connsiteX489" fmla="*/ 3274 w 10201"/>
                <a:gd name="connsiteY489" fmla="*/ 2039 h 10002"/>
                <a:gd name="connsiteX490" fmla="*/ 3263 w 10201"/>
                <a:gd name="connsiteY490" fmla="*/ 2002 h 10002"/>
                <a:gd name="connsiteX491" fmla="*/ 3377 w 10201"/>
                <a:gd name="connsiteY491" fmla="*/ 1964 h 10002"/>
                <a:gd name="connsiteX492" fmla="*/ 3357 w 10201"/>
                <a:gd name="connsiteY492" fmla="*/ 1907 h 10002"/>
                <a:gd name="connsiteX493" fmla="*/ 3419 w 10201"/>
                <a:gd name="connsiteY493" fmla="*/ 1907 h 10002"/>
                <a:gd name="connsiteX494" fmla="*/ 3461 w 10201"/>
                <a:gd name="connsiteY494" fmla="*/ 1926 h 10002"/>
                <a:gd name="connsiteX495" fmla="*/ 3492 w 10201"/>
                <a:gd name="connsiteY495" fmla="*/ 1870 h 10002"/>
                <a:gd name="connsiteX496" fmla="*/ 3492 w 10201"/>
                <a:gd name="connsiteY496" fmla="*/ 1851 h 10002"/>
                <a:gd name="connsiteX497" fmla="*/ 3419 w 10201"/>
                <a:gd name="connsiteY497" fmla="*/ 1738 h 10002"/>
                <a:gd name="connsiteX498" fmla="*/ 3429 w 10201"/>
                <a:gd name="connsiteY498" fmla="*/ 1663 h 10002"/>
                <a:gd name="connsiteX499" fmla="*/ 3274 w 10201"/>
                <a:gd name="connsiteY499" fmla="*/ 1589 h 10002"/>
                <a:gd name="connsiteX500" fmla="*/ 3274 w 10201"/>
                <a:gd name="connsiteY500" fmla="*/ 1513 h 10002"/>
                <a:gd name="connsiteX501" fmla="*/ 3241 w 10201"/>
                <a:gd name="connsiteY501" fmla="*/ 1475 h 10002"/>
                <a:gd name="connsiteX502" fmla="*/ 3210 w 10201"/>
                <a:gd name="connsiteY502" fmla="*/ 1513 h 10002"/>
                <a:gd name="connsiteX503" fmla="*/ 3200 w 10201"/>
                <a:gd name="connsiteY503" fmla="*/ 1438 h 10002"/>
                <a:gd name="connsiteX504" fmla="*/ 3085 w 10201"/>
                <a:gd name="connsiteY504" fmla="*/ 1494 h 10002"/>
                <a:gd name="connsiteX505" fmla="*/ 2971 w 10201"/>
                <a:gd name="connsiteY505" fmla="*/ 1419 h 10002"/>
                <a:gd name="connsiteX506" fmla="*/ 2940 w 10201"/>
                <a:gd name="connsiteY506" fmla="*/ 1475 h 10002"/>
                <a:gd name="connsiteX507" fmla="*/ 2909 w 10201"/>
                <a:gd name="connsiteY507" fmla="*/ 1400 h 10002"/>
                <a:gd name="connsiteX508" fmla="*/ 2815 w 10201"/>
                <a:gd name="connsiteY508" fmla="*/ 1438 h 10002"/>
                <a:gd name="connsiteX509" fmla="*/ 2815 w 10201"/>
                <a:gd name="connsiteY509" fmla="*/ 1381 h 10002"/>
                <a:gd name="connsiteX510" fmla="*/ 2742 w 10201"/>
                <a:gd name="connsiteY510" fmla="*/ 1288 h 10002"/>
                <a:gd name="connsiteX511" fmla="*/ 3013 w 10201"/>
                <a:gd name="connsiteY511" fmla="*/ 1062 h 10002"/>
                <a:gd name="connsiteX512" fmla="*/ 3106 w 10201"/>
                <a:gd name="connsiteY512" fmla="*/ 1119 h 10002"/>
                <a:gd name="connsiteX513" fmla="*/ 3241 w 10201"/>
                <a:gd name="connsiteY513" fmla="*/ 1062 h 10002"/>
                <a:gd name="connsiteX514" fmla="*/ 3241 w 10201"/>
                <a:gd name="connsiteY514" fmla="*/ 1119 h 10002"/>
                <a:gd name="connsiteX515" fmla="*/ 3513 w 10201"/>
                <a:gd name="connsiteY515" fmla="*/ 1119 h 10002"/>
                <a:gd name="connsiteX516" fmla="*/ 3513 w 10201"/>
                <a:gd name="connsiteY516" fmla="*/ 1044 h 10002"/>
                <a:gd name="connsiteX517" fmla="*/ 3658 w 10201"/>
                <a:gd name="connsiteY517" fmla="*/ 968 h 10002"/>
                <a:gd name="connsiteX518" fmla="*/ 3700 w 10201"/>
                <a:gd name="connsiteY518" fmla="*/ 875 h 10002"/>
                <a:gd name="connsiteX519" fmla="*/ 3929 w 10201"/>
                <a:gd name="connsiteY519" fmla="*/ 836 h 10002"/>
                <a:gd name="connsiteX520" fmla="*/ 3940 w 10201"/>
                <a:gd name="connsiteY520" fmla="*/ 781 h 10002"/>
                <a:gd name="connsiteX521" fmla="*/ 3971 w 10201"/>
                <a:gd name="connsiteY521" fmla="*/ 781 h 10002"/>
                <a:gd name="connsiteX522" fmla="*/ 4002 w 10201"/>
                <a:gd name="connsiteY522" fmla="*/ 836 h 10002"/>
                <a:gd name="connsiteX523" fmla="*/ 4065 w 10201"/>
                <a:gd name="connsiteY523" fmla="*/ 799 h 10002"/>
                <a:gd name="connsiteX524" fmla="*/ 4127 w 10201"/>
                <a:gd name="connsiteY524" fmla="*/ 836 h 10002"/>
                <a:gd name="connsiteX525" fmla="*/ 4772 w 10201"/>
                <a:gd name="connsiteY525" fmla="*/ 724 h 10002"/>
                <a:gd name="connsiteX526" fmla="*/ 4783 w 10201"/>
                <a:gd name="connsiteY526" fmla="*/ 781 h 10002"/>
                <a:gd name="connsiteX527" fmla="*/ 4908 w 10201"/>
                <a:gd name="connsiteY527" fmla="*/ 781 h 10002"/>
                <a:gd name="connsiteX528" fmla="*/ 4908 w 10201"/>
                <a:gd name="connsiteY528" fmla="*/ 724 h 10002"/>
                <a:gd name="connsiteX529" fmla="*/ 4992 w 10201"/>
                <a:gd name="connsiteY529" fmla="*/ 781 h 10002"/>
                <a:gd name="connsiteX530" fmla="*/ 5096 w 10201"/>
                <a:gd name="connsiteY530" fmla="*/ 743 h 10002"/>
                <a:gd name="connsiteX531" fmla="*/ 5158 w 10201"/>
                <a:gd name="connsiteY531" fmla="*/ 781 h 10002"/>
                <a:gd name="connsiteX532" fmla="*/ 5200 w 10201"/>
                <a:gd name="connsiteY532" fmla="*/ 706 h 10002"/>
                <a:gd name="connsiteX533" fmla="*/ 5283 w 10201"/>
                <a:gd name="connsiteY533" fmla="*/ 686 h 10002"/>
                <a:gd name="connsiteX534" fmla="*/ 5283 w 10201"/>
                <a:gd name="connsiteY534" fmla="*/ 743 h 10002"/>
                <a:gd name="connsiteX535" fmla="*/ 5492 w 10201"/>
                <a:gd name="connsiteY535" fmla="*/ 706 h 10002"/>
                <a:gd name="connsiteX536" fmla="*/ 5679 w 10201"/>
                <a:gd name="connsiteY536" fmla="*/ 781 h 10002"/>
                <a:gd name="connsiteX537" fmla="*/ 5824 w 10201"/>
                <a:gd name="connsiteY537" fmla="*/ 761 h 10002"/>
                <a:gd name="connsiteX538" fmla="*/ 6148 w 10201"/>
                <a:gd name="connsiteY538" fmla="*/ 686 h 10002"/>
                <a:gd name="connsiteX539" fmla="*/ 6345 w 10201"/>
                <a:gd name="connsiteY539" fmla="*/ 611 h 10002"/>
                <a:gd name="connsiteX540" fmla="*/ 6522 w 10201"/>
                <a:gd name="connsiteY540" fmla="*/ 649 h 10002"/>
                <a:gd name="connsiteX541" fmla="*/ 6574 w 10201"/>
                <a:gd name="connsiteY541" fmla="*/ 555 h 10002"/>
                <a:gd name="connsiteX542" fmla="*/ 6668 w 10201"/>
                <a:gd name="connsiteY542" fmla="*/ 574 h 10002"/>
                <a:gd name="connsiteX543" fmla="*/ 6741 w 10201"/>
                <a:gd name="connsiteY543" fmla="*/ 498 h 10002"/>
                <a:gd name="connsiteX544" fmla="*/ 6814 w 10201"/>
                <a:gd name="connsiteY544" fmla="*/ 555 h 10002"/>
                <a:gd name="connsiteX545" fmla="*/ 7105 w 10201"/>
                <a:gd name="connsiteY545" fmla="*/ 574 h 10002"/>
                <a:gd name="connsiteX546" fmla="*/ 7251 w 10201"/>
                <a:gd name="connsiteY546" fmla="*/ 574 h 10002"/>
                <a:gd name="connsiteX547" fmla="*/ 7262 w 10201"/>
                <a:gd name="connsiteY547" fmla="*/ 630 h 10002"/>
                <a:gd name="connsiteX548" fmla="*/ 7459 w 10201"/>
                <a:gd name="connsiteY548" fmla="*/ 592 h 10002"/>
                <a:gd name="connsiteX549" fmla="*/ 7470 w 10201"/>
                <a:gd name="connsiteY549" fmla="*/ 517 h 10002"/>
                <a:gd name="connsiteX550" fmla="*/ 7387 w 10201"/>
                <a:gd name="connsiteY550" fmla="*/ 498 h 10002"/>
                <a:gd name="connsiteX551" fmla="*/ 7428 w 10201"/>
                <a:gd name="connsiteY551" fmla="*/ 405 h 10002"/>
                <a:gd name="connsiteX552" fmla="*/ 7501 w 10201"/>
                <a:gd name="connsiteY552" fmla="*/ 348 h 10002"/>
                <a:gd name="connsiteX553" fmla="*/ 7470 w 10201"/>
                <a:gd name="connsiteY553" fmla="*/ 311 h 10002"/>
                <a:gd name="connsiteX554" fmla="*/ 7407 w 10201"/>
                <a:gd name="connsiteY554" fmla="*/ 348 h 10002"/>
                <a:gd name="connsiteX555" fmla="*/ 7376 w 10201"/>
                <a:gd name="connsiteY555" fmla="*/ 311 h 10002"/>
                <a:gd name="connsiteX556" fmla="*/ 7210 w 10201"/>
                <a:gd name="connsiteY556" fmla="*/ 367 h 10002"/>
                <a:gd name="connsiteX557" fmla="*/ 7210 w 10201"/>
                <a:gd name="connsiteY557" fmla="*/ 311 h 10002"/>
                <a:gd name="connsiteX558" fmla="*/ 7199 w 10201"/>
                <a:gd name="connsiteY558" fmla="*/ 311 h 10002"/>
                <a:gd name="connsiteX559" fmla="*/ 6543 w 10201"/>
                <a:gd name="connsiteY559" fmla="*/ 330 h 10002"/>
                <a:gd name="connsiteX560" fmla="*/ 6225 w 10201"/>
                <a:gd name="connsiteY560" fmla="*/ 273 h 10002"/>
                <a:gd name="connsiteX561" fmla="*/ 6637 w 10201"/>
                <a:gd name="connsiteY561" fmla="*/ 198 h 10002"/>
                <a:gd name="connsiteX562" fmla="*/ 6980 w 10201"/>
                <a:gd name="connsiteY562" fmla="*/ 161 h 10002"/>
                <a:gd name="connsiteX563" fmla="*/ 7433 w 10201"/>
                <a:gd name="connsiteY563" fmla="*/ 80 h 10002"/>
                <a:gd name="connsiteX564" fmla="*/ 7698 w 10201"/>
                <a:gd name="connsiteY564" fmla="*/ 10 h 10002"/>
                <a:gd name="connsiteX565" fmla="*/ 7949 w 10201"/>
                <a:gd name="connsiteY565" fmla="*/ 142 h 10002"/>
                <a:gd name="connsiteX566" fmla="*/ 8011 w 10201"/>
                <a:gd name="connsiteY566" fmla="*/ 48 h 10002"/>
                <a:gd name="connsiteX567" fmla="*/ 8136 w 10201"/>
                <a:gd name="connsiteY567" fmla="*/ 29 h 10002"/>
                <a:gd name="connsiteX568" fmla="*/ 8240 w 10201"/>
                <a:gd name="connsiteY568" fmla="*/ 142 h 10002"/>
                <a:gd name="connsiteX569" fmla="*/ 8262 w 10201"/>
                <a:gd name="connsiteY569" fmla="*/ 104 h 10002"/>
                <a:gd name="connsiteX570" fmla="*/ 8293 w 10201"/>
                <a:gd name="connsiteY570" fmla="*/ 254 h 10002"/>
                <a:gd name="connsiteX571" fmla="*/ 8262 w 10201"/>
                <a:gd name="connsiteY571" fmla="*/ 330 h 10002"/>
                <a:gd name="connsiteX572" fmla="*/ 8262 w 10201"/>
                <a:gd name="connsiteY572" fmla="*/ 423 h 10002"/>
                <a:gd name="connsiteX0" fmla="*/ 8262 w 10201"/>
                <a:gd name="connsiteY0" fmla="*/ 423 h 10002"/>
                <a:gd name="connsiteX1" fmla="*/ 8324 w 10201"/>
                <a:gd name="connsiteY1" fmla="*/ 442 h 10002"/>
                <a:gd name="connsiteX2" fmla="*/ 8335 w 10201"/>
                <a:gd name="connsiteY2" fmla="*/ 517 h 10002"/>
                <a:gd name="connsiteX3" fmla="*/ 8303 w 10201"/>
                <a:gd name="connsiteY3" fmla="*/ 592 h 10002"/>
                <a:gd name="connsiteX4" fmla="*/ 8345 w 10201"/>
                <a:gd name="connsiteY4" fmla="*/ 592 h 10002"/>
                <a:gd name="connsiteX5" fmla="*/ 8414 w 10201"/>
                <a:gd name="connsiteY5" fmla="*/ 543 h 10002"/>
                <a:gd name="connsiteX6" fmla="*/ 8291 w 10201"/>
                <a:gd name="connsiteY6" fmla="*/ 770 h 10002"/>
                <a:gd name="connsiteX7" fmla="*/ 8230 w 10201"/>
                <a:gd name="connsiteY7" fmla="*/ 930 h 10002"/>
                <a:gd name="connsiteX8" fmla="*/ 8324 w 10201"/>
                <a:gd name="connsiteY8" fmla="*/ 1005 h 10002"/>
                <a:gd name="connsiteX9" fmla="*/ 8345 w 10201"/>
                <a:gd name="connsiteY9" fmla="*/ 875 h 10002"/>
                <a:gd name="connsiteX10" fmla="*/ 8355 w 10201"/>
                <a:gd name="connsiteY10" fmla="*/ 875 h 10002"/>
                <a:gd name="connsiteX11" fmla="*/ 8355 w 10201"/>
                <a:gd name="connsiteY11" fmla="*/ 893 h 10002"/>
                <a:gd name="connsiteX12" fmla="*/ 8376 w 10201"/>
                <a:gd name="connsiteY12" fmla="*/ 1212 h 10002"/>
                <a:gd name="connsiteX13" fmla="*/ 8355 w 10201"/>
                <a:gd name="connsiteY13" fmla="*/ 1212 h 10002"/>
                <a:gd name="connsiteX14" fmla="*/ 8324 w 10201"/>
                <a:gd name="connsiteY14" fmla="*/ 1231 h 10002"/>
                <a:gd name="connsiteX15" fmla="*/ 8324 w 10201"/>
                <a:gd name="connsiteY15" fmla="*/ 1288 h 10002"/>
                <a:gd name="connsiteX16" fmla="*/ 8084 w 10201"/>
                <a:gd name="connsiteY16" fmla="*/ 1607 h 10002"/>
                <a:gd name="connsiteX17" fmla="*/ 8126 w 10201"/>
                <a:gd name="connsiteY17" fmla="*/ 1607 h 10002"/>
                <a:gd name="connsiteX18" fmla="*/ 8293 w 10201"/>
                <a:gd name="connsiteY18" fmla="*/ 1589 h 10002"/>
                <a:gd name="connsiteX19" fmla="*/ 8293 w 10201"/>
                <a:gd name="connsiteY19" fmla="*/ 1682 h 10002"/>
                <a:gd name="connsiteX20" fmla="*/ 8366 w 10201"/>
                <a:gd name="connsiteY20" fmla="*/ 1776 h 10002"/>
                <a:gd name="connsiteX21" fmla="*/ 8584 w 10201"/>
                <a:gd name="connsiteY21" fmla="*/ 1682 h 10002"/>
                <a:gd name="connsiteX22" fmla="*/ 8636 w 10201"/>
                <a:gd name="connsiteY22" fmla="*/ 1569 h 10002"/>
                <a:gd name="connsiteX23" fmla="*/ 8698 w 10201"/>
                <a:gd name="connsiteY23" fmla="*/ 1589 h 10002"/>
                <a:gd name="connsiteX24" fmla="*/ 8709 w 10201"/>
                <a:gd name="connsiteY24" fmla="*/ 1532 h 10002"/>
                <a:gd name="connsiteX25" fmla="*/ 8855 w 10201"/>
                <a:gd name="connsiteY25" fmla="*/ 1607 h 10002"/>
                <a:gd name="connsiteX26" fmla="*/ 8802 w 10201"/>
                <a:gd name="connsiteY26" fmla="*/ 1982 h 10002"/>
                <a:gd name="connsiteX27" fmla="*/ 8740 w 10201"/>
                <a:gd name="connsiteY27" fmla="*/ 2077 h 10002"/>
                <a:gd name="connsiteX28" fmla="*/ 8740 w 10201"/>
                <a:gd name="connsiteY28" fmla="*/ 2133 h 10002"/>
                <a:gd name="connsiteX29" fmla="*/ 9032 w 10201"/>
                <a:gd name="connsiteY29" fmla="*/ 2208 h 10002"/>
                <a:gd name="connsiteX30" fmla="*/ 9011 w 10201"/>
                <a:gd name="connsiteY30" fmla="*/ 2771 h 10002"/>
                <a:gd name="connsiteX31" fmla="*/ 9011 w 10201"/>
                <a:gd name="connsiteY31" fmla="*/ 2940 h 10002"/>
                <a:gd name="connsiteX32" fmla="*/ 8980 w 10201"/>
                <a:gd name="connsiteY32" fmla="*/ 2959 h 10002"/>
                <a:gd name="connsiteX33" fmla="*/ 8990 w 10201"/>
                <a:gd name="connsiteY33" fmla="*/ 2997 h 10002"/>
                <a:gd name="connsiteX34" fmla="*/ 8970 w 10201"/>
                <a:gd name="connsiteY34" fmla="*/ 3034 h 10002"/>
                <a:gd name="connsiteX35" fmla="*/ 9157 w 10201"/>
                <a:gd name="connsiteY35" fmla="*/ 3016 h 10002"/>
                <a:gd name="connsiteX36" fmla="*/ 9250 w 10201"/>
                <a:gd name="connsiteY36" fmla="*/ 3166 h 10002"/>
                <a:gd name="connsiteX37" fmla="*/ 9386 w 10201"/>
                <a:gd name="connsiteY37" fmla="*/ 3147 h 10002"/>
                <a:gd name="connsiteX38" fmla="*/ 9386 w 10201"/>
                <a:gd name="connsiteY38" fmla="*/ 3166 h 10002"/>
                <a:gd name="connsiteX39" fmla="*/ 9397 w 10201"/>
                <a:gd name="connsiteY39" fmla="*/ 3166 h 10002"/>
                <a:gd name="connsiteX40" fmla="*/ 9407 w 10201"/>
                <a:gd name="connsiteY40" fmla="*/ 3316 h 10002"/>
                <a:gd name="connsiteX41" fmla="*/ 9438 w 10201"/>
                <a:gd name="connsiteY41" fmla="*/ 3298 h 10002"/>
                <a:gd name="connsiteX42" fmla="*/ 9490 w 10201"/>
                <a:gd name="connsiteY42" fmla="*/ 3072 h 10002"/>
                <a:gd name="connsiteX43" fmla="*/ 9542 w 10201"/>
                <a:gd name="connsiteY43" fmla="*/ 3128 h 10002"/>
                <a:gd name="connsiteX44" fmla="*/ 9563 w 10201"/>
                <a:gd name="connsiteY44" fmla="*/ 2927 h 10002"/>
                <a:gd name="connsiteX45" fmla="*/ 9594 w 10201"/>
                <a:gd name="connsiteY45" fmla="*/ 3054 h 10002"/>
                <a:gd name="connsiteX46" fmla="*/ 9625 w 10201"/>
                <a:gd name="connsiteY46" fmla="*/ 3128 h 10002"/>
                <a:gd name="connsiteX47" fmla="*/ 9686 w 10201"/>
                <a:gd name="connsiteY47" fmla="*/ 3220 h 10002"/>
                <a:gd name="connsiteX48" fmla="*/ 9688 w 10201"/>
                <a:gd name="connsiteY48" fmla="*/ 3316 h 10002"/>
                <a:gd name="connsiteX49" fmla="*/ 9688 w 10201"/>
                <a:gd name="connsiteY49" fmla="*/ 3429 h 10002"/>
                <a:gd name="connsiteX50" fmla="*/ 9812 w 10201"/>
                <a:gd name="connsiteY50" fmla="*/ 3527 h 10002"/>
                <a:gd name="connsiteX51" fmla="*/ 9698 w 10201"/>
                <a:gd name="connsiteY51" fmla="*/ 3598 h 10002"/>
                <a:gd name="connsiteX52" fmla="*/ 9709 w 10201"/>
                <a:gd name="connsiteY52" fmla="*/ 3598 h 10002"/>
                <a:gd name="connsiteX53" fmla="*/ 9740 w 10201"/>
                <a:gd name="connsiteY53" fmla="*/ 3579 h 10002"/>
                <a:gd name="connsiteX54" fmla="*/ 9740 w 10201"/>
                <a:gd name="connsiteY54" fmla="*/ 3691 h 10002"/>
                <a:gd name="connsiteX55" fmla="*/ 9709 w 10201"/>
                <a:gd name="connsiteY55" fmla="*/ 3730 h 10002"/>
                <a:gd name="connsiteX56" fmla="*/ 9688 w 10201"/>
                <a:gd name="connsiteY56" fmla="*/ 3691 h 10002"/>
                <a:gd name="connsiteX57" fmla="*/ 9665 w 10201"/>
                <a:gd name="connsiteY57" fmla="*/ 3833 h 10002"/>
                <a:gd name="connsiteX58" fmla="*/ 9646 w 10201"/>
                <a:gd name="connsiteY58" fmla="*/ 3730 h 10002"/>
                <a:gd name="connsiteX59" fmla="*/ 9553 w 10201"/>
                <a:gd name="connsiteY59" fmla="*/ 3955 h 10002"/>
                <a:gd name="connsiteX60" fmla="*/ 9574 w 10201"/>
                <a:gd name="connsiteY60" fmla="*/ 4349 h 10002"/>
                <a:gd name="connsiteX61" fmla="*/ 9438 w 10201"/>
                <a:gd name="connsiteY61" fmla="*/ 4312 h 10002"/>
                <a:gd name="connsiteX62" fmla="*/ 9385 w 10201"/>
                <a:gd name="connsiteY62" fmla="*/ 4451 h 10002"/>
                <a:gd name="connsiteX63" fmla="*/ 9459 w 10201"/>
                <a:gd name="connsiteY63" fmla="*/ 4574 h 10002"/>
                <a:gd name="connsiteX64" fmla="*/ 9522 w 10201"/>
                <a:gd name="connsiteY64" fmla="*/ 4574 h 10002"/>
                <a:gd name="connsiteX65" fmla="*/ 9522 w 10201"/>
                <a:gd name="connsiteY65" fmla="*/ 4593 h 10002"/>
                <a:gd name="connsiteX66" fmla="*/ 9407 w 10201"/>
                <a:gd name="connsiteY66" fmla="*/ 4688 h 10002"/>
                <a:gd name="connsiteX67" fmla="*/ 9397 w 10201"/>
                <a:gd name="connsiteY67" fmla="*/ 4743 h 10002"/>
                <a:gd name="connsiteX68" fmla="*/ 9532 w 10201"/>
                <a:gd name="connsiteY68" fmla="*/ 4912 h 10002"/>
                <a:gd name="connsiteX69" fmla="*/ 9553 w 10201"/>
                <a:gd name="connsiteY69" fmla="*/ 5007 h 10002"/>
                <a:gd name="connsiteX70" fmla="*/ 9688 w 10201"/>
                <a:gd name="connsiteY70" fmla="*/ 5138 h 10002"/>
                <a:gd name="connsiteX71" fmla="*/ 9657 w 10201"/>
                <a:gd name="connsiteY71" fmla="*/ 5496 h 10002"/>
                <a:gd name="connsiteX72" fmla="*/ 9771 w 10201"/>
                <a:gd name="connsiteY72" fmla="*/ 5439 h 10002"/>
                <a:gd name="connsiteX73" fmla="*/ 9771 w 10201"/>
                <a:gd name="connsiteY73" fmla="*/ 5382 h 10002"/>
                <a:gd name="connsiteX74" fmla="*/ 9750 w 10201"/>
                <a:gd name="connsiteY74" fmla="*/ 5326 h 10002"/>
                <a:gd name="connsiteX75" fmla="*/ 9781 w 10201"/>
                <a:gd name="connsiteY75" fmla="*/ 5326 h 10002"/>
                <a:gd name="connsiteX76" fmla="*/ 9865 w 10201"/>
                <a:gd name="connsiteY76" fmla="*/ 5401 h 10002"/>
                <a:gd name="connsiteX77" fmla="*/ 10042 w 10201"/>
                <a:gd name="connsiteY77" fmla="*/ 5391 h 10002"/>
                <a:gd name="connsiteX78" fmla="*/ 10081 w 10201"/>
                <a:gd name="connsiteY78" fmla="*/ 5686 h 10002"/>
                <a:gd name="connsiteX79" fmla="*/ 10188 w 10201"/>
                <a:gd name="connsiteY79" fmla="*/ 5795 h 10002"/>
                <a:gd name="connsiteX80" fmla="*/ 10177 w 10201"/>
                <a:gd name="connsiteY80" fmla="*/ 6153 h 10002"/>
                <a:gd name="connsiteX81" fmla="*/ 10125 w 10201"/>
                <a:gd name="connsiteY81" fmla="*/ 6058 h 10002"/>
                <a:gd name="connsiteX82" fmla="*/ 9949 w 10201"/>
                <a:gd name="connsiteY82" fmla="*/ 6096 h 10002"/>
                <a:gd name="connsiteX83" fmla="*/ 9563 w 10201"/>
                <a:gd name="connsiteY83" fmla="*/ 6190 h 10002"/>
                <a:gd name="connsiteX84" fmla="*/ 9532 w 10201"/>
                <a:gd name="connsiteY84" fmla="*/ 6528 h 10002"/>
                <a:gd name="connsiteX85" fmla="*/ 9490 w 10201"/>
                <a:gd name="connsiteY85" fmla="*/ 6566 h 10002"/>
                <a:gd name="connsiteX86" fmla="*/ 9490 w 10201"/>
                <a:gd name="connsiteY86" fmla="*/ 6979 h 10002"/>
                <a:gd name="connsiteX87" fmla="*/ 9594 w 10201"/>
                <a:gd name="connsiteY87" fmla="*/ 7016 h 10002"/>
                <a:gd name="connsiteX88" fmla="*/ 9584 w 10201"/>
                <a:gd name="connsiteY88" fmla="*/ 7054 h 10002"/>
                <a:gd name="connsiteX89" fmla="*/ 9438 w 10201"/>
                <a:gd name="connsiteY89" fmla="*/ 7411 h 10002"/>
                <a:gd name="connsiteX90" fmla="*/ 9428 w 10201"/>
                <a:gd name="connsiteY90" fmla="*/ 7674 h 10002"/>
                <a:gd name="connsiteX91" fmla="*/ 9459 w 10201"/>
                <a:gd name="connsiteY91" fmla="*/ 7862 h 10002"/>
                <a:gd name="connsiteX92" fmla="*/ 9407 w 10201"/>
                <a:gd name="connsiteY92" fmla="*/ 7918 h 10002"/>
                <a:gd name="connsiteX93" fmla="*/ 9302 w 10201"/>
                <a:gd name="connsiteY93" fmla="*/ 7730 h 10002"/>
                <a:gd name="connsiteX94" fmla="*/ 9126 w 10201"/>
                <a:gd name="connsiteY94" fmla="*/ 7580 h 10002"/>
                <a:gd name="connsiteX95" fmla="*/ 9126 w 10201"/>
                <a:gd name="connsiteY95" fmla="*/ 7543 h 10002"/>
                <a:gd name="connsiteX96" fmla="*/ 9167 w 10201"/>
                <a:gd name="connsiteY96" fmla="*/ 7543 h 10002"/>
                <a:gd name="connsiteX97" fmla="*/ 9167 w 10201"/>
                <a:gd name="connsiteY97" fmla="*/ 7524 h 10002"/>
                <a:gd name="connsiteX98" fmla="*/ 9146 w 10201"/>
                <a:gd name="connsiteY98" fmla="*/ 7524 h 10002"/>
                <a:gd name="connsiteX99" fmla="*/ 9084 w 10201"/>
                <a:gd name="connsiteY99" fmla="*/ 7543 h 10002"/>
                <a:gd name="connsiteX100" fmla="*/ 9105 w 10201"/>
                <a:gd name="connsiteY100" fmla="*/ 7618 h 10002"/>
                <a:gd name="connsiteX101" fmla="*/ 9063 w 10201"/>
                <a:gd name="connsiteY101" fmla="*/ 7637 h 10002"/>
                <a:gd name="connsiteX102" fmla="*/ 9167 w 10201"/>
                <a:gd name="connsiteY102" fmla="*/ 7918 h 10002"/>
                <a:gd name="connsiteX103" fmla="*/ 9167 w 10201"/>
                <a:gd name="connsiteY103" fmla="*/ 8125 h 10002"/>
                <a:gd name="connsiteX104" fmla="*/ 9105 w 10201"/>
                <a:gd name="connsiteY104" fmla="*/ 8237 h 10002"/>
                <a:gd name="connsiteX105" fmla="*/ 8928 w 10201"/>
                <a:gd name="connsiteY105" fmla="*/ 8219 h 10002"/>
                <a:gd name="connsiteX106" fmla="*/ 8866 w 10201"/>
                <a:gd name="connsiteY106" fmla="*/ 8125 h 10002"/>
                <a:gd name="connsiteX107" fmla="*/ 8802 w 10201"/>
                <a:gd name="connsiteY107" fmla="*/ 8182 h 10002"/>
                <a:gd name="connsiteX108" fmla="*/ 8845 w 10201"/>
                <a:gd name="connsiteY108" fmla="*/ 8575 h 10002"/>
                <a:gd name="connsiteX109" fmla="*/ 8814 w 10201"/>
                <a:gd name="connsiteY109" fmla="*/ 8650 h 10002"/>
                <a:gd name="connsiteX110" fmla="*/ 8615 w 10201"/>
                <a:gd name="connsiteY110" fmla="*/ 8670 h 10002"/>
                <a:gd name="connsiteX111" fmla="*/ 8470 w 10201"/>
                <a:gd name="connsiteY111" fmla="*/ 8237 h 10002"/>
                <a:gd name="connsiteX112" fmla="*/ 8459 w 10201"/>
                <a:gd name="connsiteY112" fmla="*/ 7993 h 10002"/>
                <a:gd name="connsiteX113" fmla="*/ 8418 w 10201"/>
                <a:gd name="connsiteY113" fmla="*/ 7993 h 10002"/>
                <a:gd name="connsiteX114" fmla="*/ 8240 w 10201"/>
                <a:gd name="connsiteY114" fmla="*/ 7993 h 10002"/>
                <a:gd name="connsiteX115" fmla="*/ 8136 w 10201"/>
                <a:gd name="connsiteY115" fmla="*/ 7768 h 10002"/>
                <a:gd name="connsiteX116" fmla="*/ 8042 w 10201"/>
                <a:gd name="connsiteY116" fmla="*/ 7712 h 10002"/>
                <a:gd name="connsiteX117" fmla="*/ 7980 w 10201"/>
                <a:gd name="connsiteY117" fmla="*/ 7787 h 10002"/>
                <a:gd name="connsiteX118" fmla="*/ 7990 w 10201"/>
                <a:gd name="connsiteY118" fmla="*/ 8106 h 10002"/>
                <a:gd name="connsiteX119" fmla="*/ 7949 w 10201"/>
                <a:gd name="connsiteY119" fmla="*/ 8406 h 10002"/>
                <a:gd name="connsiteX120" fmla="*/ 7887 w 10201"/>
                <a:gd name="connsiteY120" fmla="*/ 8426 h 10002"/>
                <a:gd name="connsiteX121" fmla="*/ 7845 w 10201"/>
                <a:gd name="connsiteY121" fmla="*/ 8538 h 10002"/>
                <a:gd name="connsiteX122" fmla="*/ 7835 w 10201"/>
                <a:gd name="connsiteY122" fmla="*/ 8538 h 10002"/>
                <a:gd name="connsiteX123" fmla="*/ 7835 w 10201"/>
                <a:gd name="connsiteY123" fmla="*/ 8481 h 10002"/>
                <a:gd name="connsiteX124" fmla="*/ 7855 w 10201"/>
                <a:gd name="connsiteY124" fmla="*/ 8426 h 10002"/>
                <a:gd name="connsiteX125" fmla="*/ 7678 w 10201"/>
                <a:gd name="connsiteY125" fmla="*/ 8182 h 10002"/>
                <a:gd name="connsiteX126" fmla="*/ 7563 w 10201"/>
                <a:gd name="connsiteY126" fmla="*/ 8087 h 10002"/>
                <a:gd name="connsiteX127" fmla="*/ 7501 w 10201"/>
                <a:gd name="connsiteY127" fmla="*/ 8144 h 10002"/>
                <a:gd name="connsiteX128" fmla="*/ 7470 w 10201"/>
                <a:gd name="connsiteY128" fmla="*/ 8087 h 10002"/>
                <a:gd name="connsiteX129" fmla="*/ 7439 w 10201"/>
                <a:gd name="connsiteY129" fmla="*/ 8219 h 10002"/>
                <a:gd name="connsiteX130" fmla="*/ 7574 w 10201"/>
                <a:gd name="connsiteY130" fmla="*/ 8595 h 10002"/>
                <a:gd name="connsiteX131" fmla="*/ 7418 w 10201"/>
                <a:gd name="connsiteY131" fmla="*/ 8782 h 10002"/>
                <a:gd name="connsiteX132" fmla="*/ 7251 w 10201"/>
                <a:gd name="connsiteY132" fmla="*/ 8707 h 10002"/>
                <a:gd name="connsiteX133" fmla="*/ 7189 w 10201"/>
                <a:gd name="connsiteY133" fmla="*/ 8858 h 10002"/>
                <a:gd name="connsiteX134" fmla="*/ 7115 w 10201"/>
                <a:gd name="connsiteY134" fmla="*/ 8914 h 10002"/>
                <a:gd name="connsiteX135" fmla="*/ 7115 w 10201"/>
                <a:gd name="connsiteY135" fmla="*/ 8839 h 10002"/>
                <a:gd name="connsiteX136" fmla="*/ 6991 w 10201"/>
                <a:gd name="connsiteY136" fmla="*/ 8801 h 10002"/>
                <a:gd name="connsiteX137" fmla="*/ 6907 w 10201"/>
                <a:gd name="connsiteY137" fmla="*/ 8895 h 10002"/>
                <a:gd name="connsiteX138" fmla="*/ 6814 w 10201"/>
                <a:gd name="connsiteY138" fmla="*/ 8914 h 10002"/>
                <a:gd name="connsiteX139" fmla="*/ 6814 w 10201"/>
                <a:gd name="connsiteY139" fmla="*/ 8970 h 10002"/>
                <a:gd name="connsiteX140" fmla="*/ 6751 w 10201"/>
                <a:gd name="connsiteY140" fmla="*/ 8989 h 10002"/>
                <a:gd name="connsiteX141" fmla="*/ 6772 w 10201"/>
                <a:gd name="connsiteY141" fmla="*/ 9026 h 10002"/>
                <a:gd name="connsiteX142" fmla="*/ 6939 w 10201"/>
                <a:gd name="connsiteY142" fmla="*/ 9008 h 10002"/>
                <a:gd name="connsiteX143" fmla="*/ 6939 w 10201"/>
                <a:gd name="connsiteY143" fmla="*/ 8989 h 10002"/>
                <a:gd name="connsiteX144" fmla="*/ 6918 w 10201"/>
                <a:gd name="connsiteY144" fmla="*/ 8951 h 10002"/>
                <a:gd name="connsiteX145" fmla="*/ 6939 w 10201"/>
                <a:gd name="connsiteY145" fmla="*/ 8951 h 10002"/>
                <a:gd name="connsiteX146" fmla="*/ 6991 w 10201"/>
                <a:gd name="connsiteY146" fmla="*/ 8933 h 10002"/>
                <a:gd name="connsiteX147" fmla="*/ 7032 w 10201"/>
                <a:gd name="connsiteY147" fmla="*/ 9064 h 10002"/>
                <a:gd name="connsiteX148" fmla="*/ 7303 w 10201"/>
                <a:gd name="connsiteY148" fmla="*/ 9139 h 10002"/>
                <a:gd name="connsiteX149" fmla="*/ 7303 w 10201"/>
                <a:gd name="connsiteY149" fmla="*/ 9195 h 10002"/>
                <a:gd name="connsiteX150" fmla="*/ 7220 w 10201"/>
                <a:gd name="connsiteY150" fmla="*/ 9590 h 10002"/>
                <a:gd name="connsiteX151" fmla="*/ 7199 w 10201"/>
                <a:gd name="connsiteY151" fmla="*/ 9590 h 10002"/>
                <a:gd name="connsiteX152" fmla="*/ 7179 w 10201"/>
                <a:gd name="connsiteY152" fmla="*/ 9533 h 10002"/>
                <a:gd name="connsiteX153" fmla="*/ 6949 w 10201"/>
                <a:gd name="connsiteY153" fmla="*/ 9496 h 10002"/>
                <a:gd name="connsiteX154" fmla="*/ 6876 w 10201"/>
                <a:gd name="connsiteY154" fmla="*/ 9496 h 10002"/>
                <a:gd name="connsiteX155" fmla="*/ 6793 w 10201"/>
                <a:gd name="connsiteY155" fmla="*/ 9403 h 10002"/>
                <a:gd name="connsiteX156" fmla="*/ 6751 w 10201"/>
                <a:gd name="connsiteY156" fmla="*/ 9440 h 10002"/>
                <a:gd name="connsiteX157" fmla="*/ 6637 w 10201"/>
                <a:gd name="connsiteY157" fmla="*/ 9289 h 10002"/>
                <a:gd name="connsiteX158" fmla="*/ 6627 w 10201"/>
                <a:gd name="connsiteY158" fmla="*/ 9289 h 10002"/>
                <a:gd name="connsiteX159" fmla="*/ 6584 w 10201"/>
                <a:gd name="connsiteY159" fmla="*/ 9289 h 10002"/>
                <a:gd name="connsiteX160" fmla="*/ 6480 w 10201"/>
                <a:gd name="connsiteY160" fmla="*/ 9177 h 10002"/>
                <a:gd name="connsiteX161" fmla="*/ 6449 w 10201"/>
                <a:gd name="connsiteY161" fmla="*/ 9346 h 10002"/>
                <a:gd name="connsiteX162" fmla="*/ 6355 w 10201"/>
                <a:gd name="connsiteY162" fmla="*/ 9515 h 10002"/>
                <a:gd name="connsiteX163" fmla="*/ 6262 w 10201"/>
                <a:gd name="connsiteY163" fmla="*/ 9552 h 10002"/>
                <a:gd name="connsiteX164" fmla="*/ 6262 w 10201"/>
                <a:gd name="connsiteY164" fmla="*/ 9609 h 10002"/>
                <a:gd name="connsiteX165" fmla="*/ 6189 w 10201"/>
                <a:gd name="connsiteY165" fmla="*/ 9740 h 10002"/>
                <a:gd name="connsiteX166" fmla="*/ 6106 w 10201"/>
                <a:gd name="connsiteY166" fmla="*/ 9796 h 10002"/>
                <a:gd name="connsiteX167" fmla="*/ 6001 w 10201"/>
                <a:gd name="connsiteY167" fmla="*/ 9947 h 10002"/>
                <a:gd name="connsiteX168" fmla="*/ 5345 w 10201"/>
                <a:gd name="connsiteY168" fmla="*/ 9796 h 10002"/>
                <a:gd name="connsiteX169" fmla="*/ 5220 w 10201"/>
                <a:gd name="connsiteY169" fmla="*/ 9796 h 10002"/>
                <a:gd name="connsiteX170" fmla="*/ 4992 w 10201"/>
                <a:gd name="connsiteY170" fmla="*/ 9647 h 10002"/>
                <a:gd name="connsiteX171" fmla="*/ 4929 w 10201"/>
                <a:gd name="connsiteY171" fmla="*/ 9515 h 10002"/>
                <a:gd name="connsiteX172" fmla="*/ 4929 w 10201"/>
                <a:gd name="connsiteY172" fmla="*/ 9403 h 10002"/>
                <a:gd name="connsiteX173" fmla="*/ 4866 w 10201"/>
                <a:gd name="connsiteY173" fmla="*/ 9346 h 10002"/>
                <a:gd name="connsiteX174" fmla="*/ 5168 w 10201"/>
                <a:gd name="connsiteY174" fmla="*/ 9214 h 10002"/>
                <a:gd name="connsiteX175" fmla="*/ 5387 w 10201"/>
                <a:gd name="connsiteY175" fmla="*/ 9234 h 10002"/>
                <a:gd name="connsiteX176" fmla="*/ 5741 w 10201"/>
                <a:gd name="connsiteY176" fmla="*/ 9195 h 10002"/>
                <a:gd name="connsiteX177" fmla="*/ 5783 w 10201"/>
                <a:gd name="connsiteY177" fmla="*/ 9102 h 10002"/>
                <a:gd name="connsiteX178" fmla="*/ 5731 w 10201"/>
                <a:gd name="connsiteY178" fmla="*/ 8989 h 10002"/>
                <a:gd name="connsiteX179" fmla="*/ 5533 w 10201"/>
                <a:gd name="connsiteY179" fmla="*/ 8933 h 10002"/>
                <a:gd name="connsiteX180" fmla="*/ 5210 w 10201"/>
                <a:gd name="connsiteY180" fmla="*/ 8745 h 10002"/>
                <a:gd name="connsiteX181" fmla="*/ 4961 w 10201"/>
                <a:gd name="connsiteY181" fmla="*/ 8595 h 10002"/>
                <a:gd name="connsiteX182" fmla="*/ 5085 w 10201"/>
                <a:gd name="connsiteY182" fmla="*/ 8481 h 10002"/>
                <a:gd name="connsiteX183" fmla="*/ 4741 w 10201"/>
                <a:gd name="connsiteY183" fmla="*/ 8275 h 10002"/>
                <a:gd name="connsiteX184" fmla="*/ 4554 w 10201"/>
                <a:gd name="connsiteY184" fmla="*/ 8087 h 10002"/>
                <a:gd name="connsiteX185" fmla="*/ 4356 w 10201"/>
                <a:gd name="connsiteY185" fmla="*/ 8031 h 10002"/>
                <a:gd name="connsiteX186" fmla="*/ 4085 w 10201"/>
                <a:gd name="connsiteY186" fmla="*/ 8013 h 10002"/>
                <a:gd name="connsiteX187" fmla="*/ 3919 w 10201"/>
                <a:gd name="connsiteY187" fmla="*/ 7843 h 10002"/>
                <a:gd name="connsiteX188" fmla="*/ 3741 w 10201"/>
                <a:gd name="connsiteY188" fmla="*/ 7806 h 10002"/>
                <a:gd name="connsiteX189" fmla="*/ 3669 w 10201"/>
                <a:gd name="connsiteY189" fmla="*/ 7598 h 10002"/>
                <a:gd name="connsiteX190" fmla="*/ 3492 w 10201"/>
                <a:gd name="connsiteY190" fmla="*/ 7637 h 10002"/>
                <a:gd name="connsiteX191" fmla="*/ 3440 w 10201"/>
                <a:gd name="connsiteY191" fmla="*/ 7674 h 10002"/>
                <a:gd name="connsiteX192" fmla="*/ 3367 w 10201"/>
                <a:gd name="connsiteY192" fmla="*/ 7674 h 10002"/>
                <a:gd name="connsiteX193" fmla="*/ 3367 w 10201"/>
                <a:gd name="connsiteY193" fmla="*/ 7637 h 10002"/>
                <a:gd name="connsiteX194" fmla="*/ 3398 w 10201"/>
                <a:gd name="connsiteY194" fmla="*/ 7543 h 10002"/>
                <a:gd name="connsiteX195" fmla="*/ 3241 w 10201"/>
                <a:gd name="connsiteY195" fmla="*/ 7505 h 10002"/>
                <a:gd name="connsiteX196" fmla="*/ 3189 w 10201"/>
                <a:gd name="connsiteY196" fmla="*/ 7411 h 10002"/>
                <a:gd name="connsiteX197" fmla="*/ 3085 w 10201"/>
                <a:gd name="connsiteY197" fmla="*/ 7468 h 10002"/>
                <a:gd name="connsiteX198" fmla="*/ 2846 w 10201"/>
                <a:gd name="connsiteY198" fmla="*/ 7449 h 10002"/>
                <a:gd name="connsiteX199" fmla="*/ 2722 w 10201"/>
                <a:gd name="connsiteY199" fmla="*/ 7486 h 10002"/>
                <a:gd name="connsiteX200" fmla="*/ 2669 w 10201"/>
                <a:gd name="connsiteY200" fmla="*/ 7598 h 10002"/>
                <a:gd name="connsiteX201" fmla="*/ 2471 w 10201"/>
                <a:gd name="connsiteY201" fmla="*/ 7637 h 10002"/>
                <a:gd name="connsiteX202" fmla="*/ 2419 w 10201"/>
                <a:gd name="connsiteY202" fmla="*/ 7712 h 10002"/>
                <a:gd name="connsiteX203" fmla="*/ 2137 w 10201"/>
                <a:gd name="connsiteY203" fmla="*/ 7693 h 10002"/>
                <a:gd name="connsiteX204" fmla="*/ 2023 w 10201"/>
                <a:gd name="connsiteY204" fmla="*/ 7561 h 10002"/>
                <a:gd name="connsiteX205" fmla="*/ 1867 w 10201"/>
                <a:gd name="connsiteY205" fmla="*/ 7524 h 10002"/>
                <a:gd name="connsiteX206" fmla="*/ 1919 w 10201"/>
                <a:gd name="connsiteY206" fmla="*/ 7505 h 10002"/>
                <a:gd name="connsiteX207" fmla="*/ 1919 w 10201"/>
                <a:gd name="connsiteY207" fmla="*/ 7486 h 10002"/>
                <a:gd name="connsiteX208" fmla="*/ 1867 w 10201"/>
                <a:gd name="connsiteY208" fmla="*/ 7486 h 10002"/>
                <a:gd name="connsiteX209" fmla="*/ 1753 w 10201"/>
                <a:gd name="connsiteY209" fmla="*/ 7505 h 10002"/>
                <a:gd name="connsiteX210" fmla="*/ 1544 w 10201"/>
                <a:gd name="connsiteY210" fmla="*/ 7429 h 10002"/>
                <a:gd name="connsiteX211" fmla="*/ 1544 w 10201"/>
                <a:gd name="connsiteY211" fmla="*/ 7486 h 10002"/>
                <a:gd name="connsiteX212" fmla="*/ 1492 w 10201"/>
                <a:gd name="connsiteY212" fmla="*/ 7468 h 10002"/>
                <a:gd name="connsiteX213" fmla="*/ 1492 w 10201"/>
                <a:gd name="connsiteY213" fmla="*/ 7411 h 10002"/>
                <a:gd name="connsiteX214" fmla="*/ 1398 w 10201"/>
                <a:gd name="connsiteY214" fmla="*/ 7468 h 10002"/>
                <a:gd name="connsiteX215" fmla="*/ 1378 w 10201"/>
                <a:gd name="connsiteY215" fmla="*/ 7411 h 10002"/>
                <a:gd name="connsiteX216" fmla="*/ 1013 w 10201"/>
                <a:gd name="connsiteY216" fmla="*/ 7429 h 10002"/>
                <a:gd name="connsiteX217" fmla="*/ 836 w 10201"/>
                <a:gd name="connsiteY217" fmla="*/ 7411 h 10002"/>
                <a:gd name="connsiteX218" fmla="*/ 795 w 10201"/>
                <a:gd name="connsiteY218" fmla="*/ 7336 h 10002"/>
                <a:gd name="connsiteX219" fmla="*/ 628 w 10201"/>
                <a:gd name="connsiteY219" fmla="*/ 7354 h 10002"/>
                <a:gd name="connsiteX220" fmla="*/ 597 w 10201"/>
                <a:gd name="connsiteY220" fmla="*/ 7299 h 10002"/>
                <a:gd name="connsiteX221" fmla="*/ 493 w 10201"/>
                <a:gd name="connsiteY221" fmla="*/ 7317 h 10002"/>
                <a:gd name="connsiteX222" fmla="*/ 471 w 10201"/>
                <a:gd name="connsiteY222" fmla="*/ 7242 h 10002"/>
                <a:gd name="connsiteX223" fmla="*/ 378 w 10201"/>
                <a:gd name="connsiteY223" fmla="*/ 7242 h 10002"/>
                <a:gd name="connsiteX224" fmla="*/ 243 w 10201"/>
                <a:gd name="connsiteY224" fmla="*/ 7167 h 10002"/>
                <a:gd name="connsiteX225" fmla="*/ 0 w 10201"/>
                <a:gd name="connsiteY225" fmla="*/ 7050 h 10002"/>
                <a:gd name="connsiteX226" fmla="*/ 357 w 10201"/>
                <a:gd name="connsiteY226" fmla="*/ 7054 h 10002"/>
                <a:gd name="connsiteX227" fmla="*/ 576 w 10201"/>
                <a:gd name="connsiteY227" fmla="*/ 7092 h 10002"/>
                <a:gd name="connsiteX228" fmla="*/ 940 w 10201"/>
                <a:gd name="connsiteY228" fmla="*/ 7167 h 10002"/>
                <a:gd name="connsiteX229" fmla="*/ 950 w 10201"/>
                <a:gd name="connsiteY229" fmla="*/ 7092 h 10002"/>
                <a:gd name="connsiteX230" fmla="*/ 888 w 10201"/>
                <a:gd name="connsiteY230" fmla="*/ 6998 h 10002"/>
                <a:gd name="connsiteX231" fmla="*/ 898 w 10201"/>
                <a:gd name="connsiteY231" fmla="*/ 6998 h 10002"/>
                <a:gd name="connsiteX232" fmla="*/ 898 w 10201"/>
                <a:gd name="connsiteY232" fmla="*/ 6979 h 10002"/>
                <a:gd name="connsiteX233" fmla="*/ 1002 w 10201"/>
                <a:gd name="connsiteY233" fmla="*/ 7016 h 10002"/>
                <a:gd name="connsiteX234" fmla="*/ 1002 w 10201"/>
                <a:gd name="connsiteY234" fmla="*/ 6941 h 10002"/>
                <a:gd name="connsiteX235" fmla="*/ 940 w 10201"/>
                <a:gd name="connsiteY235" fmla="*/ 6923 h 10002"/>
                <a:gd name="connsiteX236" fmla="*/ 940 w 10201"/>
                <a:gd name="connsiteY236" fmla="*/ 6847 h 10002"/>
                <a:gd name="connsiteX237" fmla="*/ 961 w 10201"/>
                <a:gd name="connsiteY237" fmla="*/ 6847 h 10002"/>
                <a:gd name="connsiteX238" fmla="*/ 1013 w 10201"/>
                <a:gd name="connsiteY238" fmla="*/ 6885 h 10002"/>
                <a:gd name="connsiteX239" fmla="*/ 1013 w 10201"/>
                <a:gd name="connsiteY239" fmla="*/ 6847 h 10002"/>
                <a:gd name="connsiteX240" fmla="*/ 1149 w 10201"/>
                <a:gd name="connsiteY240" fmla="*/ 6716 h 10002"/>
                <a:gd name="connsiteX241" fmla="*/ 1305 w 10201"/>
                <a:gd name="connsiteY241" fmla="*/ 6678 h 10002"/>
                <a:gd name="connsiteX242" fmla="*/ 1305 w 10201"/>
                <a:gd name="connsiteY242" fmla="*/ 6660 h 10002"/>
                <a:gd name="connsiteX243" fmla="*/ 1128 w 10201"/>
                <a:gd name="connsiteY243" fmla="*/ 6660 h 10002"/>
                <a:gd name="connsiteX244" fmla="*/ 1128 w 10201"/>
                <a:gd name="connsiteY244" fmla="*/ 6641 h 10002"/>
                <a:gd name="connsiteX245" fmla="*/ 1159 w 10201"/>
                <a:gd name="connsiteY245" fmla="*/ 6585 h 10002"/>
                <a:gd name="connsiteX246" fmla="*/ 1211 w 10201"/>
                <a:gd name="connsiteY246" fmla="*/ 6603 h 10002"/>
                <a:gd name="connsiteX247" fmla="*/ 1243 w 10201"/>
                <a:gd name="connsiteY247" fmla="*/ 6566 h 10002"/>
                <a:gd name="connsiteX248" fmla="*/ 1243 w 10201"/>
                <a:gd name="connsiteY248" fmla="*/ 6548 h 10002"/>
                <a:gd name="connsiteX249" fmla="*/ 1191 w 10201"/>
                <a:gd name="connsiteY249" fmla="*/ 6472 h 10002"/>
                <a:gd name="connsiteX250" fmla="*/ 1222 w 10201"/>
                <a:gd name="connsiteY250" fmla="*/ 6472 h 10002"/>
                <a:gd name="connsiteX251" fmla="*/ 1243 w 10201"/>
                <a:gd name="connsiteY251" fmla="*/ 6491 h 10002"/>
                <a:gd name="connsiteX252" fmla="*/ 1253 w 10201"/>
                <a:gd name="connsiteY252" fmla="*/ 6434 h 10002"/>
                <a:gd name="connsiteX253" fmla="*/ 1201 w 10201"/>
                <a:gd name="connsiteY253" fmla="*/ 6378 h 10002"/>
                <a:gd name="connsiteX254" fmla="*/ 1191 w 10201"/>
                <a:gd name="connsiteY254" fmla="*/ 6416 h 10002"/>
                <a:gd name="connsiteX255" fmla="*/ 1191 w 10201"/>
                <a:gd name="connsiteY255" fmla="*/ 6378 h 10002"/>
                <a:gd name="connsiteX256" fmla="*/ 1180 w 10201"/>
                <a:gd name="connsiteY256" fmla="*/ 6378 h 10002"/>
                <a:gd name="connsiteX257" fmla="*/ 1180 w 10201"/>
                <a:gd name="connsiteY257" fmla="*/ 6359 h 10002"/>
                <a:gd name="connsiteX258" fmla="*/ 1253 w 10201"/>
                <a:gd name="connsiteY258" fmla="*/ 6322 h 10002"/>
                <a:gd name="connsiteX259" fmla="*/ 1253 w 10201"/>
                <a:gd name="connsiteY259" fmla="*/ 6302 h 10002"/>
                <a:gd name="connsiteX260" fmla="*/ 1139 w 10201"/>
                <a:gd name="connsiteY260" fmla="*/ 6228 h 10002"/>
                <a:gd name="connsiteX261" fmla="*/ 1118 w 10201"/>
                <a:gd name="connsiteY261" fmla="*/ 6284 h 10002"/>
                <a:gd name="connsiteX262" fmla="*/ 1045 w 10201"/>
                <a:gd name="connsiteY262" fmla="*/ 6228 h 10002"/>
                <a:gd name="connsiteX263" fmla="*/ 1076 w 10201"/>
                <a:gd name="connsiteY263" fmla="*/ 6190 h 10002"/>
                <a:gd name="connsiteX264" fmla="*/ 1035 w 10201"/>
                <a:gd name="connsiteY264" fmla="*/ 6190 h 10002"/>
                <a:gd name="connsiteX265" fmla="*/ 909 w 10201"/>
                <a:gd name="connsiteY265" fmla="*/ 6247 h 10002"/>
                <a:gd name="connsiteX266" fmla="*/ 909 w 10201"/>
                <a:gd name="connsiteY266" fmla="*/ 6190 h 10002"/>
                <a:gd name="connsiteX267" fmla="*/ 961 w 10201"/>
                <a:gd name="connsiteY267" fmla="*/ 6040 h 10002"/>
                <a:gd name="connsiteX268" fmla="*/ 940 w 10201"/>
                <a:gd name="connsiteY268" fmla="*/ 6002 h 10002"/>
                <a:gd name="connsiteX269" fmla="*/ 961 w 10201"/>
                <a:gd name="connsiteY269" fmla="*/ 6002 h 10002"/>
                <a:gd name="connsiteX270" fmla="*/ 1055 w 10201"/>
                <a:gd name="connsiteY270" fmla="*/ 5964 h 10002"/>
                <a:gd name="connsiteX271" fmla="*/ 1087 w 10201"/>
                <a:gd name="connsiteY271" fmla="*/ 5909 h 10002"/>
                <a:gd name="connsiteX272" fmla="*/ 1066 w 10201"/>
                <a:gd name="connsiteY272" fmla="*/ 5852 h 10002"/>
                <a:gd name="connsiteX273" fmla="*/ 1139 w 10201"/>
                <a:gd name="connsiteY273" fmla="*/ 5833 h 10002"/>
                <a:gd name="connsiteX274" fmla="*/ 1139 w 10201"/>
                <a:gd name="connsiteY274" fmla="*/ 5909 h 10002"/>
                <a:gd name="connsiteX275" fmla="*/ 1263 w 10201"/>
                <a:gd name="connsiteY275" fmla="*/ 5909 h 10002"/>
                <a:gd name="connsiteX276" fmla="*/ 1388 w 10201"/>
                <a:gd name="connsiteY276" fmla="*/ 5683 h 10002"/>
                <a:gd name="connsiteX277" fmla="*/ 1586 w 10201"/>
                <a:gd name="connsiteY277" fmla="*/ 5740 h 10002"/>
                <a:gd name="connsiteX278" fmla="*/ 1586 w 10201"/>
                <a:gd name="connsiteY278" fmla="*/ 5758 h 10002"/>
                <a:gd name="connsiteX279" fmla="*/ 1575 w 10201"/>
                <a:gd name="connsiteY279" fmla="*/ 5814 h 10002"/>
                <a:gd name="connsiteX280" fmla="*/ 1554 w 10201"/>
                <a:gd name="connsiteY280" fmla="*/ 5852 h 10002"/>
                <a:gd name="connsiteX281" fmla="*/ 1440 w 10201"/>
                <a:gd name="connsiteY281" fmla="*/ 5889 h 10002"/>
                <a:gd name="connsiteX282" fmla="*/ 1430 w 10201"/>
                <a:gd name="connsiteY282" fmla="*/ 6040 h 10002"/>
                <a:gd name="connsiteX283" fmla="*/ 1450 w 10201"/>
                <a:gd name="connsiteY283" fmla="*/ 6058 h 10002"/>
                <a:gd name="connsiteX284" fmla="*/ 1680 w 10201"/>
                <a:gd name="connsiteY284" fmla="*/ 6265 h 10002"/>
                <a:gd name="connsiteX285" fmla="*/ 1711 w 10201"/>
                <a:gd name="connsiteY285" fmla="*/ 6265 h 10002"/>
                <a:gd name="connsiteX286" fmla="*/ 1784 w 10201"/>
                <a:gd name="connsiteY286" fmla="*/ 6792 h 10002"/>
                <a:gd name="connsiteX287" fmla="*/ 1982 w 10201"/>
                <a:gd name="connsiteY287" fmla="*/ 6585 h 10002"/>
                <a:gd name="connsiteX288" fmla="*/ 1982 w 10201"/>
                <a:gd name="connsiteY288" fmla="*/ 6528 h 10002"/>
                <a:gd name="connsiteX289" fmla="*/ 1909 w 10201"/>
                <a:gd name="connsiteY289" fmla="*/ 6528 h 10002"/>
                <a:gd name="connsiteX290" fmla="*/ 1878 w 10201"/>
                <a:gd name="connsiteY290" fmla="*/ 6453 h 10002"/>
                <a:gd name="connsiteX291" fmla="*/ 1878 w 10201"/>
                <a:gd name="connsiteY291" fmla="*/ 6416 h 10002"/>
                <a:gd name="connsiteX292" fmla="*/ 1888 w 10201"/>
                <a:gd name="connsiteY292" fmla="*/ 6416 h 10002"/>
                <a:gd name="connsiteX293" fmla="*/ 1888 w 10201"/>
                <a:gd name="connsiteY293" fmla="*/ 6397 h 10002"/>
                <a:gd name="connsiteX294" fmla="*/ 2023 w 10201"/>
                <a:gd name="connsiteY294" fmla="*/ 6322 h 10002"/>
                <a:gd name="connsiteX295" fmla="*/ 2002 w 10201"/>
                <a:gd name="connsiteY295" fmla="*/ 6302 h 10002"/>
                <a:gd name="connsiteX296" fmla="*/ 1867 w 10201"/>
                <a:gd name="connsiteY296" fmla="*/ 6265 h 10002"/>
                <a:gd name="connsiteX297" fmla="*/ 1867 w 10201"/>
                <a:gd name="connsiteY297" fmla="*/ 6209 h 10002"/>
                <a:gd name="connsiteX298" fmla="*/ 1815 w 10201"/>
                <a:gd name="connsiteY298" fmla="*/ 6190 h 10002"/>
                <a:gd name="connsiteX299" fmla="*/ 1815 w 10201"/>
                <a:gd name="connsiteY299" fmla="*/ 6190 h 10002"/>
                <a:gd name="connsiteX300" fmla="*/ 1836 w 10201"/>
                <a:gd name="connsiteY300" fmla="*/ 6133 h 10002"/>
                <a:gd name="connsiteX301" fmla="*/ 1753 w 10201"/>
                <a:gd name="connsiteY301" fmla="*/ 6040 h 10002"/>
                <a:gd name="connsiteX302" fmla="*/ 1534 w 10201"/>
                <a:gd name="connsiteY302" fmla="*/ 5984 h 10002"/>
                <a:gd name="connsiteX303" fmla="*/ 1701 w 10201"/>
                <a:gd name="connsiteY303" fmla="*/ 5964 h 10002"/>
                <a:gd name="connsiteX304" fmla="*/ 1722 w 10201"/>
                <a:gd name="connsiteY304" fmla="*/ 5871 h 10002"/>
                <a:gd name="connsiteX305" fmla="*/ 1659 w 10201"/>
                <a:gd name="connsiteY305" fmla="*/ 5740 h 10002"/>
                <a:gd name="connsiteX306" fmla="*/ 1680 w 10201"/>
                <a:gd name="connsiteY306" fmla="*/ 5740 h 10002"/>
                <a:gd name="connsiteX307" fmla="*/ 2023 w 10201"/>
                <a:gd name="connsiteY307" fmla="*/ 5777 h 10002"/>
                <a:gd name="connsiteX308" fmla="*/ 2117 w 10201"/>
                <a:gd name="connsiteY308" fmla="*/ 5665 h 10002"/>
                <a:gd name="connsiteX309" fmla="*/ 2190 w 10201"/>
                <a:gd name="connsiteY309" fmla="*/ 5645 h 10002"/>
                <a:gd name="connsiteX310" fmla="*/ 2117 w 10201"/>
                <a:gd name="connsiteY310" fmla="*/ 5608 h 10002"/>
                <a:gd name="connsiteX311" fmla="*/ 1815 w 10201"/>
                <a:gd name="connsiteY311" fmla="*/ 5720 h 10002"/>
                <a:gd name="connsiteX312" fmla="*/ 1784 w 10201"/>
                <a:gd name="connsiteY312" fmla="*/ 5665 h 10002"/>
                <a:gd name="connsiteX313" fmla="*/ 1805 w 10201"/>
                <a:gd name="connsiteY313" fmla="*/ 5608 h 10002"/>
                <a:gd name="connsiteX314" fmla="*/ 1774 w 10201"/>
                <a:gd name="connsiteY314" fmla="*/ 5514 h 10002"/>
                <a:gd name="connsiteX315" fmla="*/ 1701 w 10201"/>
                <a:gd name="connsiteY315" fmla="*/ 5533 h 10002"/>
                <a:gd name="connsiteX316" fmla="*/ 1458 w 10201"/>
                <a:gd name="connsiteY316" fmla="*/ 5302 h 10002"/>
                <a:gd name="connsiteX317" fmla="*/ 1742 w 10201"/>
                <a:gd name="connsiteY317" fmla="*/ 5288 h 10002"/>
                <a:gd name="connsiteX318" fmla="*/ 2085 w 10201"/>
                <a:gd name="connsiteY318" fmla="*/ 5288 h 10002"/>
                <a:gd name="connsiteX319" fmla="*/ 2190 w 10201"/>
                <a:gd name="connsiteY319" fmla="*/ 5119 h 10002"/>
                <a:gd name="connsiteX320" fmla="*/ 2190 w 10201"/>
                <a:gd name="connsiteY320" fmla="*/ 5063 h 10002"/>
                <a:gd name="connsiteX321" fmla="*/ 2253 w 10201"/>
                <a:gd name="connsiteY321" fmla="*/ 5044 h 10002"/>
                <a:gd name="connsiteX322" fmla="*/ 2284 w 10201"/>
                <a:gd name="connsiteY322" fmla="*/ 5176 h 10002"/>
                <a:gd name="connsiteX323" fmla="*/ 2722 w 10201"/>
                <a:gd name="connsiteY323" fmla="*/ 5195 h 10002"/>
                <a:gd name="connsiteX324" fmla="*/ 2700 w 10201"/>
                <a:gd name="connsiteY324" fmla="*/ 5288 h 10002"/>
                <a:gd name="connsiteX325" fmla="*/ 2732 w 10201"/>
                <a:gd name="connsiteY325" fmla="*/ 5288 h 10002"/>
                <a:gd name="connsiteX326" fmla="*/ 2784 w 10201"/>
                <a:gd name="connsiteY326" fmla="*/ 5251 h 10002"/>
                <a:gd name="connsiteX327" fmla="*/ 2784 w 10201"/>
                <a:gd name="connsiteY327" fmla="*/ 5270 h 10002"/>
                <a:gd name="connsiteX328" fmla="*/ 2763 w 10201"/>
                <a:gd name="connsiteY328" fmla="*/ 5288 h 10002"/>
                <a:gd name="connsiteX329" fmla="*/ 2826 w 10201"/>
                <a:gd name="connsiteY329" fmla="*/ 5288 h 10002"/>
                <a:gd name="connsiteX330" fmla="*/ 2929 w 10201"/>
                <a:gd name="connsiteY330" fmla="*/ 5288 h 10002"/>
                <a:gd name="connsiteX331" fmla="*/ 2929 w 10201"/>
                <a:gd name="connsiteY331" fmla="*/ 5364 h 10002"/>
                <a:gd name="connsiteX332" fmla="*/ 2950 w 10201"/>
                <a:gd name="connsiteY332" fmla="*/ 5364 h 10002"/>
                <a:gd name="connsiteX333" fmla="*/ 3023 w 10201"/>
                <a:gd name="connsiteY333" fmla="*/ 5288 h 10002"/>
                <a:gd name="connsiteX334" fmla="*/ 3023 w 10201"/>
                <a:gd name="connsiteY334" fmla="*/ 5213 h 10002"/>
                <a:gd name="connsiteX335" fmla="*/ 3085 w 10201"/>
                <a:gd name="connsiteY335" fmla="*/ 5213 h 10002"/>
                <a:gd name="connsiteX336" fmla="*/ 3117 w 10201"/>
                <a:gd name="connsiteY336" fmla="*/ 5270 h 10002"/>
                <a:gd name="connsiteX337" fmla="*/ 3117 w 10201"/>
                <a:gd name="connsiteY337" fmla="*/ 5401 h 10002"/>
                <a:gd name="connsiteX338" fmla="*/ 3231 w 10201"/>
                <a:gd name="connsiteY338" fmla="*/ 5401 h 10002"/>
                <a:gd name="connsiteX339" fmla="*/ 3241 w 10201"/>
                <a:gd name="connsiteY339" fmla="*/ 5307 h 10002"/>
                <a:gd name="connsiteX340" fmla="*/ 3241 w 10201"/>
                <a:gd name="connsiteY340" fmla="*/ 5288 h 10002"/>
                <a:gd name="connsiteX341" fmla="*/ 3241 w 10201"/>
                <a:gd name="connsiteY341" fmla="*/ 5288 h 10002"/>
                <a:gd name="connsiteX342" fmla="*/ 3346 w 10201"/>
                <a:gd name="connsiteY342" fmla="*/ 5307 h 10002"/>
                <a:gd name="connsiteX343" fmla="*/ 3367 w 10201"/>
                <a:gd name="connsiteY343" fmla="*/ 5213 h 10002"/>
                <a:gd name="connsiteX344" fmla="*/ 3471 w 10201"/>
                <a:gd name="connsiteY344" fmla="*/ 5251 h 10002"/>
                <a:gd name="connsiteX345" fmla="*/ 3471 w 10201"/>
                <a:gd name="connsiteY345" fmla="*/ 5195 h 10002"/>
                <a:gd name="connsiteX346" fmla="*/ 3648 w 10201"/>
                <a:gd name="connsiteY346" fmla="*/ 5270 h 10002"/>
                <a:gd name="connsiteX347" fmla="*/ 3648 w 10201"/>
                <a:gd name="connsiteY347" fmla="*/ 5195 h 10002"/>
                <a:gd name="connsiteX348" fmla="*/ 3689 w 10201"/>
                <a:gd name="connsiteY348" fmla="*/ 5195 h 10002"/>
                <a:gd name="connsiteX349" fmla="*/ 3689 w 10201"/>
                <a:gd name="connsiteY349" fmla="*/ 5270 h 10002"/>
                <a:gd name="connsiteX350" fmla="*/ 3710 w 10201"/>
                <a:gd name="connsiteY350" fmla="*/ 5270 h 10002"/>
                <a:gd name="connsiteX351" fmla="*/ 3710 w 10201"/>
                <a:gd name="connsiteY351" fmla="*/ 5251 h 10002"/>
                <a:gd name="connsiteX352" fmla="*/ 3721 w 10201"/>
                <a:gd name="connsiteY352" fmla="*/ 5119 h 10002"/>
                <a:gd name="connsiteX353" fmla="*/ 3731 w 10201"/>
                <a:gd name="connsiteY353" fmla="*/ 5119 h 10002"/>
                <a:gd name="connsiteX354" fmla="*/ 3741 w 10201"/>
                <a:gd name="connsiteY354" fmla="*/ 5195 h 10002"/>
                <a:gd name="connsiteX355" fmla="*/ 3825 w 10201"/>
                <a:gd name="connsiteY355" fmla="*/ 5119 h 10002"/>
                <a:gd name="connsiteX356" fmla="*/ 3825 w 10201"/>
                <a:gd name="connsiteY356" fmla="*/ 5157 h 10002"/>
                <a:gd name="connsiteX357" fmla="*/ 3898 w 10201"/>
                <a:gd name="connsiteY357" fmla="*/ 5119 h 10002"/>
                <a:gd name="connsiteX358" fmla="*/ 3898 w 10201"/>
                <a:gd name="connsiteY358" fmla="*/ 5101 h 10002"/>
                <a:gd name="connsiteX359" fmla="*/ 3877 w 10201"/>
                <a:gd name="connsiteY359" fmla="*/ 5063 h 10002"/>
                <a:gd name="connsiteX360" fmla="*/ 3909 w 10201"/>
                <a:gd name="connsiteY360" fmla="*/ 5063 h 10002"/>
                <a:gd name="connsiteX361" fmla="*/ 3950 w 10201"/>
                <a:gd name="connsiteY361" fmla="*/ 5101 h 10002"/>
                <a:gd name="connsiteX362" fmla="*/ 3950 w 10201"/>
                <a:gd name="connsiteY362" fmla="*/ 5063 h 10002"/>
                <a:gd name="connsiteX363" fmla="*/ 3929 w 10201"/>
                <a:gd name="connsiteY363" fmla="*/ 5007 h 10002"/>
                <a:gd name="connsiteX364" fmla="*/ 4033 w 10201"/>
                <a:gd name="connsiteY364" fmla="*/ 4951 h 10002"/>
                <a:gd name="connsiteX365" fmla="*/ 4033 w 10201"/>
                <a:gd name="connsiteY365" fmla="*/ 4932 h 10002"/>
                <a:gd name="connsiteX366" fmla="*/ 3857 w 10201"/>
                <a:gd name="connsiteY366" fmla="*/ 4912 h 10002"/>
                <a:gd name="connsiteX367" fmla="*/ 3867 w 10201"/>
                <a:gd name="connsiteY367" fmla="*/ 5026 h 10002"/>
                <a:gd name="connsiteX368" fmla="*/ 3857 w 10201"/>
                <a:gd name="connsiteY368" fmla="*/ 5026 h 10002"/>
                <a:gd name="connsiteX369" fmla="*/ 3658 w 10201"/>
                <a:gd name="connsiteY369" fmla="*/ 4912 h 10002"/>
                <a:gd name="connsiteX370" fmla="*/ 3658 w 10201"/>
                <a:gd name="connsiteY370" fmla="*/ 4932 h 10002"/>
                <a:gd name="connsiteX371" fmla="*/ 3669 w 10201"/>
                <a:gd name="connsiteY371" fmla="*/ 4932 h 10002"/>
                <a:gd name="connsiteX372" fmla="*/ 3648 w 10201"/>
                <a:gd name="connsiteY372" fmla="*/ 4951 h 10002"/>
                <a:gd name="connsiteX373" fmla="*/ 3596 w 10201"/>
                <a:gd name="connsiteY373" fmla="*/ 4875 h 10002"/>
                <a:gd name="connsiteX374" fmla="*/ 3585 w 10201"/>
                <a:gd name="connsiteY374" fmla="*/ 4837 h 10002"/>
                <a:gd name="connsiteX375" fmla="*/ 3700 w 10201"/>
                <a:gd name="connsiteY375" fmla="*/ 4819 h 10002"/>
                <a:gd name="connsiteX376" fmla="*/ 3700 w 10201"/>
                <a:gd name="connsiteY376" fmla="*/ 4668 h 10002"/>
                <a:gd name="connsiteX377" fmla="*/ 3679 w 10201"/>
                <a:gd name="connsiteY377" fmla="*/ 4668 h 10002"/>
                <a:gd name="connsiteX378" fmla="*/ 3554 w 10201"/>
                <a:gd name="connsiteY378" fmla="*/ 4800 h 10002"/>
                <a:gd name="connsiteX379" fmla="*/ 3533 w 10201"/>
                <a:gd name="connsiteY379" fmla="*/ 4782 h 10002"/>
                <a:gd name="connsiteX380" fmla="*/ 3533 w 10201"/>
                <a:gd name="connsiteY380" fmla="*/ 4706 h 10002"/>
                <a:gd name="connsiteX381" fmla="*/ 3523 w 10201"/>
                <a:gd name="connsiteY381" fmla="*/ 4650 h 10002"/>
                <a:gd name="connsiteX382" fmla="*/ 3450 w 10201"/>
                <a:gd name="connsiteY382" fmla="*/ 4650 h 10002"/>
                <a:gd name="connsiteX383" fmla="*/ 3440 w 10201"/>
                <a:gd name="connsiteY383" fmla="*/ 4593 h 10002"/>
                <a:gd name="connsiteX384" fmla="*/ 3450 w 10201"/>
                <a:gd name="connsiteY384" fmla="*/ 4593 h 10002"/>
                <a:gd name="connsiteX385" fmla="*/ 3450 w 10201"/>
                <a:gd name="connsiteY385" fmla="*/ 4574 h 10002"/>
                <a:gd name="connsiteX386" fmla="*/ 3627 w 10201"/>
                <a:gd name="connsiteY386" fmla="*/ 4481 h 10002"/>
                <a:gd name="connsiteX387" fmla="*/ 3565 w 10201"/>
                <a:gd name="connsiteY387" fmla="*/ 4481 h 10002"/>
                <a:gd name="connsiteX388" fmla="*/ 3544 w 10201"/>
                <a:gd name="connsiteY388" fmla="*/ 4481 h 10002"/>
                <a:gd name="connsiteX389" fmla="*/ 3533 w 10201"/>
                <a:gd name="connsiteY389" fmla="*/ 4481 h 10002"/>
                <a:gd name="connsiteX390" fmla="*/ 3533 w 10201"/>
                <a:gd name="connsiteY390" fmla="*/ 4462 h 10002"/>
                <a:gd name="connsiteX391" fmla="*/ 3637 w 10201"/>
                <a:gd name="connsiteY391" fmla="*/ 4387 h 10002"/>
                <a:gd name="connsiteX392" fmla="*/ 3637 w 10201"/>
                <a:gd name="connsiteY392" fmla="*/ 4387 h 10002"/>
                <a:gd name="connsiteX393" fmla="*/ 3606 w 10201"/>
                <a:gd name="connsiteY393" fmla="*/ 4387 h 10002"/>
                <a:gd name="connsiteX394" fmla="*/ 3585 w 10201"/>
                <a:gd name="connsiteY394" fmla="*/ 4405 h 10002"/>
                <a:gd name="connsiteX395" fmla="*/ 3575 w 10201"/>
                <a:gd name="connsiteY395" fmla="*/ 4368 h 10002"/>
                <a:gd name="connsiteX396" fmla="*/ 3409 w 10201"/>
                <a:gd name="connsiteY396" fmla="*/ 4312 h 10002"/>
                <a:gd name="connsiteX397" fmla="*/ 3357 w 10201"/>
                <a:gd name="connsiteY397" fmla="*/ 4199 h 10002"/>
                <a:gd name="connsiteX398" fmla="*/ 3315 w 10201"/>
                <a:gd name="connsiteY398" fmla="*/ 4255 h 10002"/>
                <a:gd name="connsiteX399" fmla="*/ 3231 w 10201"/>
                <a:gd name="connsiteY399" fmla="*/ 4218 h 10002"/>
                <a:gd name="connsiteX400" fmla="*/ 3085 w 10201"/>
                <a:gd name="connsiteY400" fmla="*/ 4199 h 10002"/>
                <a:gd name="connsiteX401" fmla="*/ 3033 w 10201"/>
                <a:gd name="connsiteY401" fmla="*/ 4237 h 10002"/>
                <a:gd name="connsiteX402" fmla="*/ 2981 w 10201"/>
                <a:gd name="connsiteY402" fmla="*/ 4180 h 10002"/>
                <a:gd name="connsiteX403" fmla="*/ 2909 w 10201"/>
                <a:gd name="connsiteY403" fmla="*/ 4237 h 10002"/>
                <a:gd name="connsiteX404" fmla="*/ 2878 w 10201"/>
                <a:gd name="connsiteY404" fmla="*/ 4180 h 10002"/>
                <a:gd name="connsiteX405" fmla="*/ 2794 w 10201"/>
                <a:gd name="connsiteY405" fmla="*/ 4330 h 10002"/>
                <a:gd name="connsiteX406" fmla="*/ 2596 w 10201"/>
                <a:gd name="connsiteY406" fmla="*/ 4255 h 10002"/>
                <a:gd name="connsiteX407" fmla="*/ 2596 w 10201"/>
                <a:gd name="connsiteY407" fmla="*/ 4218 h 10002"/>
                <a:gd name="connsiteX408" fmla="*/ 2617 w 10201"/>
                <a:gd name="connsiteY408" fmla="*/ 4180 h 10002"/>
                <a:gd name="connsiteX409" fmla="*/ 2544 w 10201"/>
                <a:gd name="connsiteY409" fmla="*/ 4180 h 10002"/>
                <a:gd name="connsiteX410" fmla="*/ 2346 w 10201"/>
                <a:gd name="connsiteY410" fmla="*/ 4275 h 10002"/>
                <a:gd name="connsiteX411" fmla="*/ 2346 w 10201"/>
                <a:gd name="connsiteY411" fmla="*/ 4255 h 10002"/>
                <a:gd name="connsiteX412" fmla="*/ 2367 w 10201"/>
                <a:gd name="connsiteY412" fmla="*/ 4218 h 10002"/>
                <a:gd name="connsiteX413" fmla="*/ 2253 w 10201"/>
                <a:gd name="connsiteY413" fmla="*/ 4218 h 10002"/>
                <a:gd name="connsiteX414" fmla="*/ 2170 w 10201"/>
                <a:gd name="connsiteY414" fmla="*/ 4143 h 10002"/>
                <a:gd name="connsiteX415" fmla="*/ 2044 w 10201"/>
                <a:gd name="connsiteY415" fmla="*/ 4124 h 10002"/>
                <a:gd name="connsiteX416" fmla="*/ 2065 w 10201"/>
                <a:gd name="connsiteY416" fmla="*/ 4124 h 10002"/>
                <a:gd name="connsiteX417" fmla="*/ 2096 w 10201"/>
                <a:gd name="connsiteY417" fmla="*/ 4086 h 10002"/>
                <a:gd name="connsiteX418" fmla="*/ 2085 w 10201"/>
                <a:gd name="connsiteY418" fmla="*/ 4049 h 10002"/>
                <a:gd name="connsiteX419" fmla="*/ 2002 w 10201"/>
                <a:gd name="connsiteY419" fmla="*/ 3992 h 10002"/>
                <a:gd name="connsiteX420" fmla="*/ 1909 w 10201"/>
                <a:gd name="connsiteY420" fmla="*/ 4030 h 10002"/>
                <a:gd name="connsiteX421" fmla="*/ 1479 w 10201"/>
                <a:gd name="connsiteY421" fmla="*/ 3976 h 10002"/>
                <a:gd name="connsiteX422" fmla="*/ 1680 w 10201"/>
                <a:gd name="connsiteY422" fmla="*/ 3823 h 10002"/>
                <a:gd name="connsiteX423" fmla="*/ 1690 w 10201"/>
                <a:gd name="connsiteY423" fmla="*/ 3805 h 10002"/>
                <a:gd name="connsiteX424" fmla="*/ 1826 w 10201"/>
                <a:gd name="connsiteY424" fmla="*/ 3767 h 10002"/>
                <a:gd name="connsiteX425" fmla="*/ 1826 w 10201"/>
                <a:gd name="connsiteY425" fmla="*/ 3805 h 10002"/>
                <a:gd name="connsiteX426" fmla="*/ 1940 w 10201"/>
                <a:gd name="connsiteY426" fmla="*/ 3880 h 10002"/>
                <a:gd name="connsiteX427" fmla="*/ 1950 w 10201"/>
                <a:gd name="connsiteY427" fmla="*/ 3842 h 10002"/>
                <a:gd name="connsiteX428" fmla="*/ 1961 w 10201"/>
                <a:gd name="connsiteY428" fmla="*/ 3880 h 10002"/>
                <a:gd name="connsiteX429" fmla="*/ 2117 w 10201"/>
                <a:gd name="connsiteY429" fmla="*/ 3748 h 10002"/>
                <a:gd name="connsiteX430" fmla="*/ 2201 w 10201"/>
                <a:gd name="connsiteY430" fmla="*/ 3823 h 10002"/>
                <a:gd name="connsiteX431" fmla="*/ 2378 w 10201"/>
                <a:gd name="connsiteY431" fmla="*/ 3786 h 10002"/>
                <a:gd name="connsiteX432" fmla="*/ 2544 w 10201"/>
                <a:gd name="connsiteY432" fmla="*/ 3805 h 10002"/>
                <a:gd name="connsiteX433" fmla="*/ 2544 w 10201"/>
                <a:gd name="connsiteY433" fmla="*/ 3730 h 10002"/>
                <a:gd name="connsiteX434" fmla="*/ 2658 w 10201"/>
                <a:gd name="connsiteY434" fmla="*/ 3730 h 10002"/>
                <a:gd name="connsiteX435" fmla="*/ 2689 w 10201"/>
                <a:gd name="connsiteY435" fmla="*/ 3673 h 10002"/>
                <a:gd name="connsiteX436" fmla="*/ 2689 w 10201"/>
                <a:gd name="connsiteY436" fmla="*/ 3598 h 10002"/>
                <a:gd name="connsiteX437" fmla="*/ 2658 w 10201"/>
                <a:gd name="connsiteY437" fmla="*/ 3598 h 10002"/>
                <a:gd name="connsiteX438" fmla="*/ 2658 w 10201"/>
                <a:gd name="connsiteY438" fmla="*/ 3561 h 10002"/>
                <a:gd name="connsiteX439" fmla="*/ 2648 w 10201"/>
                <a:gd name="connsiteY439" fmla="*/ 3504 h 10002"/>
                <a:gd name="connsiteX440" fmla="*/ 2044 w 10201"/>
                <a:gd name="connsiteY440" fmla="*/ 3504 h 10002"/>
                <a:gd name="connsiteX441" fmla="*/ 1482 w 10201"/>
                <a:gd name="connsiteY441" fmla="*/ 3485 h 10002"/>
                <a:gd name="connsiteX442" fmla="*/ 1898 w 10201"/>
                <a:gd name="connsiteY442" fmla="*/ 3410 h 10002"/>
                <a:gd name="connsiteX443" fmla="*/ 2149 w 10201"/>
                <a:gd name="connsiteY443" fmla="*/ 3429 h 10002"/>
                <a:gd name="connsiteX444" fmla="*/ 2159 w 10201"/>
                <a:gd name="connsiteY444" fmla="*/ 3316 h 10002"/>
                <a:gd name="connsiteX445" fmla="*/ 2201 w 10201"/>
                <a:gd name="connsiteY445" fmla="*/ 3298 h 10002"/>
                <a:gd name="connsiteX446" fmla="*/ 2232 w 10201"/>
                <a:gd name="connsiteY446" fmla="*/ 3354 h 10002"/>
                <a:gd name="connsiteX447" fmla="*/ 2263 w 10201"/>
                <a:gd name="connsiteY447" fmla="*/ 3278 h 10002"/>
                <a:gd name="connsiteX448" fmla="*/ 2263 w 10201"/>
                <a:gd name="connsiteY448" fmla="*/ 3316 h 10002"/>
                <a:gd name="connsiteX449" fmla="*/ 2242 w 10201"/>
                <a:gd name="connsiteY449" fmla="*/ 3354 h 10002"/>
                <a:gd name="connsiteX450" fmla="*/ 2502 w 10201"/>
                <a:gd name="connsiteY450" fmla="*/ 3298 h 10002"/>
                <a:gd name="connsiteX451" fmla="*/ 2513 w 10201"/>
                <a:gd name="connsiteY451" fmla="*/ 3241 h 10002"/>
                <a:gd name="connsiteX452" fmla="*/ 2502 w 10201"/>
                <a:gd name="connsiteY452" fmla="*/ 3223 h 10002"/>
                <a:gd name="connsiteX453" fmla="*/ 2137 w 10201"/>
                <a:gd name="connsiteY453" fmla="*/ 3241 h 10002"/>
                <a:gd name="connsiteX454" fmla="*/ 2127 w 10201"/>
                <a:gd name="connsiteY454" fmla="*/ 3185 h 10002"/>
                <a:gd name="connsiteX455" fmla="*/ 2137 w 10201"/>
                <a:gd name="connsiteY455" fmla="*/ 3166 h 10002"/>
                <a:gd name="connsiteX456" fmla="*/ 2294 w 10201"/>
                <a:gd name="connsiteY456" fmla="*/ 3128 h 10002"/>
                <a:gd name="connsiteX457" fmla="*/ 2263 w 10201"/>
                <a:gd name="connsiteY457" fmla="*/ 3109 h 10002"/>
                <a:gd name="connsiteX458" fmla="*/ 2294 w 10201"/>
                <a:gd name="connsiteY458" fmla="*/ 3091 h 10002"/>
                <a:gd name="connsiteX459" fmla="*/ 2284 w 10201"/>
                <a:gd name="connsiteY459" fmla="*/ 2997 h 10002"/>
                <a:gd name="connsiteX460" fmla="*/ 2232 w 10201"/>
                <a:gd name="connsiteY460" fmla="*/ 2903 h 10002"/>
                <a:gd name="connsiteX461" fmla="*/ 2253 w 10201"/>
                <a:gd name="connsiteY461" fmla="*/ 2865 h 10002"/>
                <a:gd name="connsiteX462" fmla="*/ 2242 w 10201"/>
                <a:gd name="connsiteY462" fmla="*/ 2790 h 10002"/>
                <a:gd name="connsiteX463" fmla="*/ 2294 w 10201"/>
                <a:gd name="connsiteY463" fmla="*/ 2715 h 10002"/>
                <a:gd name="connsiteX464" fmla="*/ 2294 w 10201"/>
                <a:gd name="connsiteY464" fmla="*/ 2771 h 10002"/>
                <a:gd name="connsiteX465" fmla="*/ 2471 w 10201"/>
                <a:gd name="connsiteY465" fmla="*/ 2809 h 10002"/>
                <a:gd name="connsiteX466" fmla="*/ 2482 w 10201"/>
                <a:gd name="connsiteY466" fmla="*/ 2903 h 10002"/>
                <a:gd name="connsiteX467" fmla="*/ 2627 w 10201"/>
                <a:gd name="connsiteY467" fmla="*/ 2884 h 10002"/>
                <a:gd name="connsiteX468" fmla="*/ 2679 w 10201"/>
                <a:gd name="connsiteY468" fmla="*/ 2715 h 10002"/>
                <a:gd name="connsiteX469" fmla="*/ 2523 w 10201"/>
                <a:gd name="connsiteY469" fmla="*/ 2659 h 10002"/>
                <a:gd name="connsiteX470" fmla="*/ 2523 w 10201"/>
                <a:gd name="connsiteY470" fmla="*/ 2602 h 10002"/>
                <a:gd name="connsiteX471" fmla="*/ 2596 w 10201"/>
                <a:gd name="connsiteY471" fmla="*/ 2584 h 10002"/>
                <a:gd name="connsiteX472" fmla="*/ 2596 w 10201"/>
                <a:gd name="connsiteY472" fmla="*/ 2565 h 10002"/>
                <a:gd name="connsiteX473" fmla="*/ 2461 w 10201"/>
                <a:gd name="connsiteY473" fmla="*/ 2452 h 10002"/>
                <a:gd name="connsiteX474" fmla="*/ 2440 w 10201"/>
                <a:gd name="connsiteY474" fmla="*/ 2527 h 10002"/>
                <a:gd name="connsiteX475" fmla="*/ 2440 w 10201"/>
                <a:gd name="connsiteY475" fmla="*/ 2509 h 10002"/>
                <a:gd name="connsiteX476" fmla="*/ 2315 w 10201"/>
                <a:gd name="connsiteY476" fmla="*/ 2358 h 10002"/>
                <a:gd name="connsiteX477" fmla="*/ 2242 w 10201"/>
                <a:gd name="connsiteY477" fmla="*/ 2377 h 10002"/>
                <a:gd name="connsiteX478" fmla="*/ 2242 w 10201"/>
                <a:gd name="connsiteY478" fmla="*/ 2321 h 10002"/>
                <a:gd name="connsiteX479" fmla="*/ 2222 w 10201"/>
                <a:gd name="connsiteY479" fmla="*/ 2283 h 10002"/>
                <a:gd name="connsiteX480" fmla="*/ 2044 w 10201"/>
                <a:gd name="connsiteY480" fmla="*/ 2246 h 10002"/>
                <a:gd name="connsiteX481" fmla="*/ 2034 w 10201"/>
                <a:gd name="connsiteY481" fmla="*/ 2189 h 10002"/>
                <a:gd name="connsiteX482" fmla="*/ 2044 w 10201"/>
                <a:gd name="connsiteY482" fmla="*/ 2171 h 10002"/>
                <a:gd name="connsiteX483" fmla="*/ 2242 w 10201"/>
                <a:gd name="connsiteY483" fmla="*/ 2171 h 10002"/>
                <a:gd name="connsiteX484" fmla="*/ 2305 w 10201"/>
                <a:gd name="connsiteY484" fmla="*/ 2133 h 10002"/>
                <a:gd name="connsiteX485" fmla="*/ 2450 w 10201"/>
                <a:gd name="connsiteY485" fmla="*/ 2171 h 10002"/>
                <a:gd name="connsiteX486" fmla="*/ 2523 w 10201"/>
                <a:gd name="connsiteY486" fmla="*/ 2077 h 10002"/>
                <a:gd name="connsiteX487" fmla="*/ 2774 w 10201"/>
                <a:gd name="connsiteY487" fmla="*/ 2020 h 10002"/>
                <a:gd name="connsiteX488" fmla="*/ 2961 w 10201"/>
                <a:gd name="connsiteY488" fmla="*/ 2133 h 10002"/>
                <a:gd name="connsiteX489" fmla="*/ 3274 w 10201"/>
                <a:gd name="connsiteY489" fmla="*/ 2057 h 10002"/>
                <a:gd name="connsiteX490" fmla="*/ 3274 w 10201"/>
                <a:gd name="connsiteY490" fmla="*/ 2039 h 10002"/>
                <a:gd name="connsiteX491" fmla="*/ 3263 w 10201"/>
                <a:gd name="connsiteY491" fmla="*/ 2002 h 10002"/>
                <a:gd name="connsiteX492" fmla="*/ 3377 w 10201"/>
                <a:gd name="connsiteY492" fmla="*/ 1964 h 10002"/>
                <a:gd name="connsiteX493" fmla="*/ 3357 w 10201"/>
                <a:gd name="connsiteY493" fmla="*/ 1907 h 10002"/>
                <a:gd name="connsiteX494" fmla="*/ 3419 w 10201"/>
                <a:gd name="connsiteY494" fmla="*/ 1907 h 10002"/>
                <a:gd name="connsiteX495" fmla="*/ 3461 w 10201"/>
                <a:gd name="connsiteY495" fmla="*/ 1926 h 10002"/>
                <a:gd name="connsiteX496" fmla="*/ 3492 w 10201"/>
                <a:gd name="connsiteY496" fmla="*/ 1870 h 10002"/>
                <a:gd name="connsiteX497" fmla="*/ 3492 w 10201"/>
                <a:gd name="connsiteY497" fmla="*/ 1851 h 10002"/>
                <a:gd name="connsiteX498" fmla="*/ 3419 w 10201"/>
                <a:gd name="connsiteY498" fmla="*/ 1738 h 10002"/>
                <a:gd name="connsiteX499" fmla="*/ 3429 w 10201"/>
                <a:gd name="connsiteY499" fmla="*/ 1663 h 10002"/>
                <a:gd name="connsiteX500" fmla="*/ 3274 w 10201"/>
                <a:gd name="connsiteY500" fmla="*/ 1589 h 10002"/>
                <a:gd name="connsiteX501" fmla="*/ 3274 w 10201"/>
                <a:gd name="connsiteY501" fmla="*/ 1513 h 10002"/>
                <a:gd name="connsiteX502" fmla="*/ 3241 w 10201"/>
                <a:gd name="connsiteY502" fmla="*/ 1475 h 10002"/>
                <a:gd name="connsiteX503" fmla="*/ 3210 w 10201"/>
                <a:gd name="connsiteY503" fmla="*/ 1513 h 10002"/>
                <a:gd name="connsiteX504" fmla="*/ 3200 w 10201"/>
                <a:gd name="connsiteY504" fmla="*/ 1438 h 10002"/>
                <a:gd name="connsiteX505" fmla="*/ 3085 w 10201"/>
                <a:gd name="connsiteY505" fmla="*/ 1494 h 10002"/>
                <a:gd name="connsiteX506" fmla="*/ 2971 w 10201"/>
                <a:gd name="connsiteY506" fmla="*/ 1419 h 10002"/>
                <a:gd name="connsiteX507" fmla="*/ 2940 w 10201"/>
                <a:gd name="connsiteY507" fmla="*/ 1475 h 10002"/>
                <a:gd name="connsiteX508" fmla="*/ 2909 w 10201"/>
                <a:gd name="connsiteY508" fmla="*/ 1400 h 10002"/>
                <a:gd name="connsiteX509" fmla="*/ 2815 w 10201"/>
                <a:gd name="connsiteY509" fmla="*/ 1438 h 10002"/>
                <a:gd name="connsiteX510" fmla="*/ 2815 w 10201"/>
                <a:gd name="connsiteY510" fmla="*/ 1381 h 10002"/>
                <a:gd name="connsiteX511" fmla="*/ 2742 w 10201"/>
                <a:gd name="connsiteY511" fmla="*/ 1288 h 10002"/>
                <a:gd name="connsiteX512" fmla="*/ 3013 w 10201"/>
                <a:gd name="connsiteY512" fmla="*/ 1062 h 10002"/>
                <a:gd name="connsiteX513" fmla="*/ 3106 w 10201"/>
                <a:gd name="connsiteY513" fmla="*/ 1119 h 10002"/>
                <a:gd name="connsiteX514" fmla="*/ 3241 w 10201"/>
                <a:gd name="connsiteY514" fmla="*/ 1062 h 10002"/>
                <a:gd name="connsiteX515" fmla="*/ 3241 w 10201"/>
                <a:gd name="connsiteY515" fmla="*/ 1119 h 10002"/>
                <a:gd name="connsiteX516" fmla="*/ 3513 w 10201"/>
                <a:gd name="connsiteY516" fmla="*/ 1119 h 10002"/>
                <a:gd name="connsiteX517" fmla="*/ 3513 w 10201"/>
                <a:gd name="connsiteY517" fmla="*/ 1044 h 10002"/>
                <a:gd name="connsiteX518" fmla="*/ 3658 w 10201"/>
                <a:gd name="connsiteY518" fmla="*/ 968 h 10002"/>
                <a:gd name="connsiteX519" fmla="*/ 3700 w 10201"/>
                <a:gd name="connsiteY519" fmla="*/ 875 h 10002"/>
                <a:gd name="connsiteX520" fmla="*/ 3929 w 10201"/>
                <a:gd name="connsiteY520" fmla="*/ 836 h 10002"/>
                <a:gd name="connsiteX521" fmla="*/ 3940 w 10201"/>
                <a:gd name="connsiteY521" fmla="*/ 781 h 10002"/>
                <a:gd name="connsiteX522" fmla="*/ 3971 w 10201"/>
                <a:gd name="connsiteY522" fmla="*/ 781 h 10002"/>
                <a:gd name="connsiteX523" fmla="*/ 4002 w 10201"/>
                <a:gd name="connsiteY523" fmla="*/ 836 h 10002"/>
                <a:gd name="connsiteX524" fmla="*/ 4065 w 10201"/>
                <a:gd name="connsiteY524" fmla="*/ 799 h 10002"/>
                <a:gd name="connsiteX525" fmla="*/ 4127 w 10201"/>
                <a:gd name="connsiteY525" fmla="*/ 836 h 10002"/>
                <a:gd name="connsiteX526" fmla="*/ 4772 w 10201"/>
                <a:gd name="connsiteY526" fmla="*/ 724 h 10002"/>
                <a:gd name="connsiteX527" fmla="*/ 4783 w 10201"/>
                <a:gd name="connsiteY527" fmla="*/ 781 h 10002"/>
                <a:gd name="connsiteX528" fmla="*/ 4908 w 10201"/>
                <a:gd name="connsiteY528" fmla="*/ 781 h 10002"/>
                <a:gd name="connsiteX529" fmla="*/ 4908 w 10201"/>
                <a:gd name="connsiteY529" fmla="*/ 724 h 10002"/>
                <a:gd name="connsiteX530" fmla="*/ 4992 w 10201"/>
                <a:gd name="connsiteY530" fmla="*/ 781 h 10002"/>
                <a:gd name="connsiteX531" fmla="*/ 5096 w 10201"/>
                <a:gd name="connsiteY531" fmla="*/ 743 h 10002"/>
                <a:gd name="connsiteX532" fmla="*/ 5158 w 10201"/>
                <a:gd name="connsiteY532" fmla="*/ 781 h 10002"/>
                <a:gd name="connsiteX533" fmla="*/ 5200 w 10201"/>
                <a:gd name="connsiteY533" fmla="*/ 706 h 10002"/>
                <a:gd name="connsiteX534" fmla="*/ 5283 w 10201"/>
                <a:gd name="connsiteY534" fmla="*/ 686 h 10002"/>
                <a:gd name="connsiteX535" fmla="*/ 5283 w 10201"/>
                <a:gd name="connsiteY535" fmla="*/ 743 h 10002"/>
                <a:gd name="connsiteX536" fmla="*/ 5492 w 10201"/>
                <a:gd name="connsiteY536" fmla="*/ 706 h 10002"/>
                <a:gd name="connsiteX537" fmla="*/ 5679 w 10201"/>
                <a:gd name="connsiteY537" fmla="*/ 781 h 10002"/>
                <a:gd name="connsiteX538" fmla="*/ 5824 w 10201"/>
                <a:gd name="connsiteY538" fmla="*/ 761 h 10002"/>
                <a:gd name="connsiteX539" fmla="*/ 6148 w 10201"/>
                <a:gd name="connsiteY539" fmla="*/ 686 h 10002"/>
                <a:gd name="connsiteX540" fmla="*/ 6345 w 10201"/>
                <a:gd name="connsiteY540" fmla="*/ 611 h 10002"/>
                <a:gd name="connsiteX541" fmla="*/ 6522 w 10201"/>
                <a:gd name="connsiteY541" fmla="*/ 649 h 10002"/>
                <a:gd name="connsiteX542" fmla="*/ 6574 w 10201"/>
                <a:gd name="connsiteY542" fmla="*/ 555 h 10002"/>
                <a:gd name="connsiteX543" fmla="*/ 6668 w 10201"/>
                <a:gd name="connsiteY543" fmla="*/ 574 h 10002"/>
                <a:gd name="connsiteX544" fmla="*/ 6741 w 10201"/>
                <a:gd name="connsiteY544" fmla="*/ 498 h 10002"/>
                <a:gd name="connsiteX545" fmla="*/ 6814 w 10201"/>
                <a:gd name="connsiteY545" fmla="*/ 555 h 10002"/>
                <a:gd name="connsiteX546" fmla="*/ 7105 w 10201"/>
                <a:gd name="connsiteY546" fmla="*/ 574 h 10002"/>
                <a:gd name="connsiteX547" fmla="*/ 7251 w 10201"/>
                <a:gd name="connsiteY547" fmla="*/ 574 h 10002"/>
                <a:gd name="connsiteX548" fmla="*/ 7262 w 10201"/>
                <a:gd name="connsiteY548" fmla="*/ 630 h 10002"/>
                <a:gd name="connsiteX549" fmla="*/ 7459 w 10201"/>
                <a:gd name="connsiteY549" fmla="*/ 592 h 10002"/>
                <a:gd name="connsiteX550" fmla="*/ 7470 w 10201"/>
                <a:gd name="connsiteY550" fmla="*/ 517 h 10002"/>
                <a:gd name="connsiteX551" fmla="*/ 7387 w 10201"/>
                <a:gd name="connsiteY551" fmla="*/ 498 h 10002"/>
                <a:gd name="connsiteX552" fmla="*/ 7428 w 10201"/>
                <a:gd name="connsiteY552" fmla="*/ 405 h 10002"/>
                <a:gd name="connsiteX553" fmla="*/ 7501 w 10201"/>
                <a:gd name="connsiteY553" fmla="*/ 348 h 10002"/>
                <a:gd name="connsiteX554" fmla="*/ 7470 w 10201"/>
                <a:gd name="connsiteY554" fmla="*/ 311 h 10002"/>
                <a:gd name="connsiteX555" fmla="*/ 7407 w 10201"/>
                <a:gd name="connsiteY555" fmla="*/ 348 h 10002"/>
                <a:gd name="connsiteX556" fmla="*/ 7376 w 10201"/>
                <a:gd name="connsiteY556" fmla="*/ 311 h 10002"/>
                <a:gd name="connsiteX557" fmla="*/ 7210 w 10201"/>
                <a:gd name="connsiteY557" fmla="*/ 367 h 10002"/>
                <a:gd name="connsiteX558" fmla="*/ 7210 w 10201"/>
                <a:gd name="connsiteY558" fmla="*/ 311 h 10002"/>
                <a:gd name="connsiteX559" fmla="*/ 7199 w 10201"/>
                <a:gd name="connsiteY559" fmla="*/ 311 h 10002"/>
                <a:gd name="connsiteX560" fmla="*/ 6543 w 10201"/>
                <a:gd name="connsiteY560" fmla="*/ 330 h 10002"/>
                <a:gd name="connsiteX561" fmla="*/ 6225 w 10201"/>
                <a:gd name="connsiteY561" fmla="*/ 273 h 10002"/>
                <a:gd name="connsiteX562" fmla="*/ 6637 w 10201"/>
                <a:gd name="connsiteY562" fmla="*/ 198 h 10002"/>
                <a:gd name="connsiteX563" fmla="*/ 6980 w 10201"/>
                <a:gd name="connsiteY563" fmla="*/ 161 h 10002"/>
                <a:gd name="connsiteX564" fmla="*/ 7433 w 10201"/>
                <a:gd name="connsiteY564" fmla="*/ 80 h 10002"/>
                <a:gd name="connsiteX565" fmla="*/ 7698 w 10201"/>
                <a:gd name="connsiteY565" fmla="*/ 10 h 10002"/>
                <a:gd name="connsiteX566" fmla="*/ 7949 w 10201"/>
                <a:gd name="connsiteY566" fmla="*/ 142 h 10002"/>
                <a:gd name="connsiteX567" fmla="*/ 8011 w 10201"/>
                <a:gd name="connsiteY567" fmla="*/ 48 h 10002"/>
                <a:gd name="connsiteX568" fmla="*/ 8136 w 10201"/>
                <a:gd name="connsiteY568" fmla="*/ 29 h 10002"/>
                <a:gd name="connsiteX569" fmla="*/ 8240 w 10201"/>
                <a:gd name="connsiteY569" fmla="*/ 142 h 10002"/>
                <a:gd name="connsiteX570" fmla="*/ 8262 w 10201"/>
                <a:gd name="connsiteY570" fmla="*/ 104 h 10002"/>
                <a:gd name="connsiteX571" fmla="*/ 8293 w 10201"/>
                <a:gd name="connsiteY571" fmla="*/ 254 h 10002"/>
                <a:gd name="connsiteX572" fmla="*/ 8262 w 10201"/>
                <a:gd name="connsiteY572" fmla="*/ 330 h 10002"/>
                <a:gd name="connsiteX573" fmla="*/ 8262 w 10201"/>
                <a:gd name="connsiteY573" fmla="*/ 423 h 10002"/>
                <a:gd name="connsiteX0" fmla="*/ 8262 w 10201"/>
                <a:gd name="connsiteY0" fmla="*/ 423 h 10002"/>
                <a:gd name="connsiteX1" fmla="*/ 8324 w 10201"/>
                <a:gd name="connsiteY1" fmla="*/ 442 h 10002"/>
                <a:gd name="connsiteX2" fmla="*/ 8335 w 10201"/>
                <a:gd name="connsiteY2" fmla="*/ 517 h 10002"/>
                <a:gd name="connsiteX3" fmla="*/ 8303 w 10201"/>
                <a:gd name="connsiteY3" fmla="*/ 592 h 10002"/>
                <a:gd name="connsiteX4" fmla="*/ 8345 w 10201"/>
                <a:gd name="connsiteY4" fmla="*/ 592 h 10002"/>
                <a:gd name="connsiteX5" fmla="*/ 8414 w 10201"/>
                <a:gd name="connsiteY5" fmla="*/ 543 h 10002"/>
                <a:gd name="connsiteX6" fmla="*/ 8291 w 10201"/>
                <a:gd name="connsiteY6" fmla="*/ 770 h 10002"/>
                <a:gd name="connsiteX7" fmla="*/ 8230 w 10201"/>
                <a:gd name="connsiteY7" fmla="*/ 930 h 10002"/>
                <a:gd name="connsiteX8" fmla="*/ 8324 w 10201"/>
                <a:gd name="connsiteY8" fmla="*/ 1005 h 10002"/>
                <a:gd name="connsiteX9" fmla="*/ 8345 w 10201"/>
                <a:gd name="connsiteY9" fmla="*/ 875 h 10002"/>
                <a:gd name="connsiteX10" fmla="*/ 8355 w 10201"/>
                <a:gd name="connsiteY10" fmla="*/ 875 h 10002"/>
                <a:gd name="connsiteX11" fmla="*/ 8355 w 10201"/>
                <a:gd name="connsiteY11" fmla="*/ 893 h 10002"/>
                <a:gd name="connsiteX12" fmla="*/ 8376 w 10201"/>
                <a:gd name="connsiteY12" fmla="*/ 1212 h 10002"/>
                <a:gd name="connsiteX13" fmla="*/ 8355 w 10201"/>
                <a:gd name="connsiteY13" fmla="*/ 1212 h 10002"/>
                <a:gd name="connsiteX14" fmla="*/ 8324 w 10201"/>
                <a:gd name="connsiteY14" fmla="*/ 1231 h 10002"/>
                <a:gd name="connsiteX15" fmla="*/ 8324 w 10201"/>
                <a:gd name="connsiteY15" fmla="*/ 1288 h 10002"/>
                <a:gd name="connsiteX16" fmla="*/ 8084 w 10201"/>
                <a:gd name="connsiteY16" fmla="*/ 1607 h 10002"/>
                <a:gd name="connsiteX17" fmla="*/ 8126 w 10201"/>
                <a:gd name="connsiteY17" fmla="*/ 1607 h 10002"/>
                <a:gd name="connsiteX18" fmla="*/ 8293 w 10201"/>
                <a:gd name="connsiteY18" fmla="*/ 1589 h 10002"/>
                <a:gd name="connsiteX19" fmla="*/ 8293 w 10201"/>
                <a:gd name="connsiteY19" fmla="*/ 1682 h 10002"/>
                <a:gd name="connsiteX20" fmla="*/ 8366 w 10201"/>
                <a:gd name="connsiteY20" fmla="*/ 1776 h 10002"/>
                <a:gd name="connsiteX21" fmla="*/ 8584 w 10201"/>
                <a:gd name="connsiteY21" fmla="*/ 1682 h 10002"/>
                <a:gd name="connsiteX22" fmla="*/ 8636 w 10201"/>
                <a:gd name="connsiteY22" fmla="*/ 1569 h 10002"/>
                <a:gd name="connsiteX23" fmla="*/ 8698 w 10201"/>
                <a:gd name="connsiteY23" fmla="*/ 1589 h 10002"/>
                <a:gd name="connsiteX24" fmla="*/ 8709 w 10201"/>
                <a:gd name="connsiteY24" fmla="*/ 1532 h 10002"/>
                <a:gd name="connsiteX25" fmla="*/ 8855 w 10201"/>
                <a:gd name="connsiteY25" fmla="*/ 1607 h 10002"/>
                <a:gd name="connsiteX26" fmla="*/ 8802 w 10201"/>
                <a:gd name="connsiteY26" fmla="*/ 1982 h 10002"/>
                <a:gd name="connsiteX27" fmla="*/ 8740 w 10201"/>
                <a:gd name="connsiteY27" fmla="*/ 2077 h 10002"/>
                <a:gd name="connsiteX28" fmla="*/ 8740 w 10201"/>
                <a:gd name="connsiteY28" fmla="*/ 2133 h 10002"/>
                <a:gd name="connsiteX29" fmla="*/ 9032 w 10201"/>
                <a:gd name="connsiteY29" fmla="*/ 2208 h 10002"/>
                <a:gd name="connsiteX30" fmla="*/ 9011 w 10201"/>
                <a:gd name="connsiteY30" fmla="*/ 2771 h 10002"/>
                <a:gd name="connsiteX31" fmla="*/ 9011 w 10201"/>
                <a:gd name="connsiteY31" fmla="*/ 2940 h 10002"/>
                <a:gd name="connsiteX32" fmla="*/ 8980 w 10201"/>
                <a:gd name="connsiteY32" fmla="*/ 2959 h 10002"/>
                <a:gd name="connsiteX33" fmla="*/ 8990 w 10201"/>
                <a:gd name="connsiteY33" fmla="*/ 2997 h 10002"/>
                <a:gd name="connsiteX34" fmla="*/ 8970 w 10201"/>
                <a:gd name="connsiteY34" fmla="*/ 3034 h 10002"/>
                <a:gd name="connsiteX35" fmla="*/ 9157 w 10201"/>
                <a:gd name="connsiteY35" fmla="*/ 3016 h 10002"/>
                <a:gd name="connsiteX36" fmla="*/ 9250 w 10201"/>
                <a:gd name="connsiteY36" fmla="*/ 3166 h 10002"/>
                <a:gd name="connsiteX37" fmla="*/ 9386 w 10201"/>
                <a:gd name="connsiteY37" fmla="*/ 3147 h 10002"/>
                <a:gd name="connsiteX38" fmla="*/ 9386 w 10201"/>
                <a:gd name="connsiteY38" fmla="*/ 3166 h 10002"/>
                <a:gd name="connsiteX39" fmla="*/ 9397 w 10201"/>
                <a:gd name="connsiteY39" fmla="*/ 3166 h 10002"/>
                <a:gd name="connsiteX40" fmla="*/ 9407 w 10201"/>
                <a:gd name="connsiteY40" fmla="*/ 3316 h 10002"/>
                <a:gd name="connsiteX41" fmla="*/ 9438 w 10201"/>
                <a:gd name="connsiteY41" fmla="*/ 3298 h 10002"/>
                <a:gd name="connsiteX42" fmla="*/ 9490 w 10201"/>
                <a:gd name="connsiteY42" fmla="*/ 3072 h 10002"/>
                <a:gd name="connsiteX43" fmla="*/ 9542 w 10201"/>
                <a:gd name="connsiteY43" fmla="*/ 3128 h 10002"/>
                <a:gd name="connsiteX44" fmla="*/ 9563 w 10201"/>
                <a:gd name="connsiteY44" fmla="*/ 2927 h 10002"/>
                <a:gd name="connsiteX45" fmla="*/ 9594 w 10201"/>
                <a:gd name="connsiteY45" fmla="*/ 3054 h 10002"/>
                <a:gd name="connsiteX46" fmla="*/ 9625 w 10201"/>
                <a:gd name="connsiteY46" fmla="*/ 3128 h 10002"/>
                <a:gd name="connsiteX47" fmla="*/ 9686 w 10201"/>
                <a:gd name="connsiteY47" fmla="*/ 3220 h 10002"/>
                <a:gd name="connsiteX48" fmla="*/ 9688 w 10201"/>
                <a:gd name="connsiteY48" fmla="*/ 3316 h 10002"/>
                <a:gd name="connsiteX49" fmla="*/ 9688 w 10201"/>
                <a:gd name="connsiteY49" fmla="*/ 3429 h 10002"/>
                <a:gd name="connsiteX50" fmla="*/ 9812 w 10201"/>
                <a:gd name="connsiteY50" fmla="*/ 3527 h 10002"/>
                <a:gd name="connsiteX51" fmla="*/ 9698 w 10201"/>
                <a:gd name="connsiteY51" fmla="*/ 3598 h 10002"/>
                <a:gd name="connsiteX52" fmla="*/ 9709 w 10201"/>
                <a:gd name="connsiteY52" fmla="*/ 3598 h 10002"/>
                <a:gd name="connsiteX53" fmla="*/ 9740 w 10201"/>
                <a:gd name="connsiteY53" fmla="*/ 3579 h 10002"/>
                <a:gd name="connsiteX54" fmla="*/ 9740 w 10201"/>
                <a:gd name="connsiteY54" fmla="*/ 3691 h 10002"/>
                <a:gd name="connsiteX55" fmla="*/ 9709 w 10201"/>
                <a:gd name="connsiteY55" fmla="*/ 3730 h 10002"/>
                <a:gd name="connsiteX56" fmla="*/ 9688 w 10201"/>
                <a:gd name="connsiteY56" fmla="*/ 3691 h 10002"/>
                <a:gd name="connsiteX57" fmla="*/ 9665 w 10201"/>
                <a:gd name="connsiteY57" fmla="*/ 3833 h 10002"/>
                <a:gd name="connsiteX58" fmla="*/ 9646 w 10201"/>
                <a:gd name="connsiteY58" fmla="*/ 3730 h 10002"/>
                <a:gd name="connsiteX59" fmla="*/ 9553 w 10201"/>
                <a:gd name="connsiteY59" fmla="*/ 3955 h 10002"/>
                <a:gd name="connsiteX60" fmla="*/ 9574 w 10201"/>
                <a:gd name="connsiteY60" fmla="*/ 4349 h 10002"/>
                <a:gd name="connsiteX61" fmla="*/ 9438 w 10201"/>
                <a:gd name="connsiteY61" fmla="*/ 4312 h 10002"/>
                <a:gd name="connsiteX62" fmla="*/ 9385 w 10201"/>
                <a:gd name="connsiteY62" fmla="*/ 4451 h 10002"/>
                <a:gd name="connsiteX63" fmla="*/ 9459 w 10201"/>
                <a:gd name="connsiteY63" fmla="*/ 4574 h 10002"/>
                <a:gd name="connsiteX64" fmla="*/ 9522 w 10201"/>
                <a:gd name="connsiteY64" fmla="*/ 4574 h 10002"/>
                <a:gd name="connsiteX65" fmla="*/ 9522 w 10201"/>
                <a:gd name="connsiteY65" fmla="*/ 4593 h 10002"/>
                <a:gd name="connsiteX66" fmla="*/ 9407 w 10201"/>
                <a:gd name="connsiteY66" fmla="*/ 4688 h 10002"/>
                <a:gd name="connsiteX67" fmla="*/ 9397 w 10201"/>
                <a:gd name="connsiteY67" fmla="*/ 4743 h 10002"/>
                <a:gd name="connsiteX68" fmla="*/ 9532 w 10201"/>
                <a:gd name="connsiteY68" fmla="*/ 4912 h 10002"/>
                <a:gd name="connsiteX69" fmla="*/ 9553 w 10201"/>
                <a:gd name="connsiteY69" fmla="*/ 5007 h 10002"/>
                <a:gd name="connsiteX70" fmla="*/ 9688 w 10201"/>
                <a:gd name="connsiteY70" fmla="*/ 5138 h 10002"/>
                <a:gd name="connsiteX71" fmla="*/ 9657 w 10201"/>
                <a:gd name="connsiteY71" fmla="*/ 5496 h 10002"/>
                <a:gd name="connsiteX72" fmla="*/ 9771 w 10201"/>
                <a:gd name="connsiteY72" fmla="*/ 5439 h 10002"/>
                <a:gd name="connsiteX73" fmla="*/ 9771 w 10201"/>
                <a:gd name="connsiteY73" fmla="*/ 5382 h 10002"/>
                <a:gd name="connsiteX74" fmla="*/ 9750 w 10201"/>
                <a:gd name="connsiteY74" fmla="*/ 5326 h 10002"/>
                <a:gd name="connsiteX75" fmla="*/ 9781 w 10201"/>
                <a:gd name="connsiteY75" fmla="*/ 5326 h 10002"/>
                <a:gd name="connsiteX76" fmla="*/ 9865 w 10201"/>
                <a:gd name="connsiteY76" fmla="*/ 5401 h 10002"/>
                <a:gd name="connsiteX77" fmla="*/ 10042 w 10201"/>
                <a:gd name="connsiteY77" fmla="*/ 5391 h 10002"/>
                <a:gd name="connsiteX78" fmla="*/ 10081 w 10201"/>
                <a:gd name="connsiteY78" fmla="*/ 5686 h 10002"/>
                <a:gd name="connsiteX79" fmla="*/ 10188 w 10201"/>
                <a:gd name="connsiteY79" fmla="*/ 5795 h 10002"/>
                <a:gd name="connsiteX80" fmla="*/ 10177 w 10201"/>
                <a:gd name="connsiteY80" fmla="*/ 6153 h 10002"/>
                <a:gd name="connsiteX81" fmla="*/ 10137 w 10201"/>
                <a:gd name="connsiteY81" fmla="*/ 6016 h 10002"/>
                <a:gd name="connsiteX82" fmla="*/ 9949 w 10201"/>
                <a:gd name="connsiteY82" fmla="*/ 6096 h 10002"/>
                <a:gd name="connsiteX83" fmla="*/ 9563 w 10201"/>
                <a:gd name="connsiteY83" fmla="*/ 6190 h 10002"/>
                <a:gd name="connsiteX84" fmla="*/ 9532 w 10201"/>
                <a:gd name="connsiteY84" fmla="*/ 6528 h 10002"/>
                <a:gd name="connsiteX85" fmla="*/ 9490 w 10201"/>
                <a:gd name="connsiteY85" fmla="*/ 6566 h 10002"/>
                <a:gd name="connsiteX86" fmla="*/ 9490 w 10201"/>
                <a:gd name="connsiteY86" fmla="*/ 6979 h 10002"/>
                <a:gd name="connsiteX87" fmla="*/ 9594 w 10201"/>
                <a:gd name="connsiteY87" fmla="*/ 7016 h 10002"/>
                <a:gd name="connsiteX88" fmla="*/ 9584 w 10201"/>
                <a:gd name="connsiteY88" fmla="*/ 7054 h 10002"/>
                <a:gd name="connsiteX89" fmla="*/ 9438 w 10201"/>
                <a:gd name="connsiteY89" fmla="*/ 7411 h 10002"/>
                <a:gd name="connsiteX90" fmla="*/ 9428 w 10201"/>
                <a:gd name="connsiteY90" fmla="*/ 7674 h 10002"/>
                <a:gd name="connsiteX91" fmla="*/ 9459 w 10201"/>
                <a:gd name="connsiteY91" fmla="*/ 7862 h 10002"/>
                <a:gd name="connsiteX92" fmla="*/ 9407 w 10201"/>
                <a:gd name="connsiteY92" fmla="*/ 7918 h 10002"/>
                <a:gd name="connsiteX93" fmla="*/ 9302 w 10201"/>
                <a:gd name="connsiteY93" fmla="*/ 7730 h 10002"/>
                <a:gd name="connsiteX94" fmla="*/ 9126 w 10201"/>
                <a:gd name="connsiteY94" fmla="*/ 7580 h 10002"/>
                <a:gd name="connsiteX95" fmla="*/ 9126 w 10201"/>
                <a:gd name="connsiteY95" fmla="*/ 7543 h 10002"/>
                <a:gd name="connsiteX96" fmla="*/ 9167 w 10201"/>
                <a:gd name="connsiteY96" fmla="*/ 7543 h 10002"/>
                <a:gd name="connsiteX97" fmla="*/ 9167 w 10201"/>
                <a:gd name="connsiteY97" fmla="*/ 7524 h 10002"/>
                <a:gd name="connsiteX98" fmla="*/ 9146 w 10201"/>
                <a:gd name="connsiteY98" fmla="*/ 7524 h 10002"/>
                <a:gd name="connsiteX99" fmla="*/ 9084 w 10201"/>
                <a:gd name="connsiteY99" fmla="*/ 7543 h 10002"/>
                <a:gd name="connsiteX100" fmla="*/ 9105 w 10201"/>
                <a:gd name="connsiteY100" fmla="*/ 7618 h 10002"/>
                <a:gd name="connsiteX101" fmla="*/ 9063 w 10201"/>
                <a:gd name="connsiteY101" fmla="*/ 7637 h 10002"/>
                <a:gd name="connsiteX102" fmla="*/ 9167 w 10201"/>
                <a:gd name="connsiteY102" fmla="*/ 7918 h 10002"/>
                <a:gd name="connsiteX103" fmla="*/ 9167 w 10201"/>
                <a:gd name="connsiteY103" fmla="*/ 8125 h 10002"/>
                <a:gd name="connsiteX104" fmla="*/ 9105 w 10201"/>
                <a:gd name="connsiteY104" fmla="*/ 8237 h 10002"/>
                <a:gd name="connsiteX105" fmla="*/ 8928 w 10201"/>
                <a:gd name="connsiteY105" fmla="*/ 8219 h 10002"/>
                <a:gd name="connsiteX106" fmla="*/ 8866 w 10201"/>
                <a:gd name="connsiteY106" fmla="*/ 8125 h 10002"/>
                <a:gd name="connsiteX107" fmla="*/ 8802 w 10201"/>
                <a:gd name="connsiteY107" fmla="*/ 8182 h 10002"/>
                <a:gd name="connsiteX108" fmla="*/ 8845 w 10201"/>
                <a:gd name="connsiteY108" fmla="*/ 8575 h 10002"/>
                <a:gd name="connsiteX109" fmla="*/ 8814 w 10201"/>
                <a:gd name="connsiteY109" fmla="*/ 8650 h 10002"/>
                <a:gd name="connsiteX110" fmla="*/ 8615 w 10201"/>
                <a:gd name="connsiteY110" fmla="*/ 8670 h 10002"/>
                <a:gd name="connsiteX111" fmla="*/ 8470 w 10201"/>
                <a:gd name="connsiteY111" fmla="*/ 8237 h 10002"/>
                <a:gd name="connsiteX112" fmla="*/ 8459 w 10201"/>
                <a:gd name="connsiteY112" fmla="*/ 7993 h 10002"/>
                <a:gd name="connsiteX113" fmla="*/ 8418 w 10201"/>
                <a:gd name="connsiteY113" fmla="*/ 7993 h 10002"/>
                <a:gd name="connsiteX114" fmla="*/ 8240 w 10201"/>
                <a:gd name="connsiteY114" fmla="*/ 7993 h 10002"/>
                <a:gd name="connsiteX115" fmla="*/ 8136 w 10201"/>
                <a:gd name="connsiteY115" fmla="*/ 7768 h 10002"/>
                <a:gd name="connsiteX116" fmla="*/ 8042 w 10201"/>
                <a:gd name="connsiteY116" fmla="*/ 7712 h 10002"/>
                <a:gd name="connsiteX117" fmla="*/ 7980 w 10201"/>
                <a:gd name="connsiteY117" fmla="*/ 7787 h 10002"/>
                <a:gd name="connsiteX118" fmla="*/ 7990 w 10201"/>
                <a:gd name="connsiteY118" fmla="*/ 8106 h 10002"/>
                <a:gd name="connsiteX119" fmla="*/ 7949 w 10201"/>
                <a:gd name="connsiteY119" fmla="*/ 8406 h 10002"/>
                <a:gd name="connsiteX120" fmla="*/ 7887 w 10201"/>
                <a:gd name="connsiteY120" fmla="*/ 8426 h 10002"/>
                <a:gd name="connsiteX121" fmla="*/ 7845 w 10201"/>
                <a:gd name="connsiteY121" fmla="*/ 8538 h 10002"/>
                <a:gd name="connsiteX122" fmla="*/ 7835 w 10201"/>
                <a:gd name="connsiteY122" fmla="*/ 8538 h 10002"/>
                <a:gd name="connsiteX123" fmla="*/ 7835 w 10201"/>
                <a:gd name="connsiteY123" fmla="*/ 8481 h 10002"/>
                <a:gd name="connsiteX124" fmla="*/ 7855 w 10201"/>
                <a:gd name="connsiteY124" fmla="*/ 8426 h 10002"/>
                <a:gd name="connsiteX125" fmla="*/ 7678 w 10201"/>
                <a:gd name="connsiteY125" fmla="*/ 8182 h 10002"/>
                <a:gd name="connsiteX126" fmla="*/ 7563 w 10201"/>
                <a:gd name="connsiteY126" fmla="*/ 8087 h 10002"/>
                <a:gd name="connsiteX127" fmla="*/ 7501 w 10201"/>
                <a:gd name="connsiteY127" fmla="*/ 8144 h 10002"/>
                <a:gd name="connsiteX128" fmla="*/ 7470 w 10201"/>
                <a:gd name="connsiteY128" fmla="*/ 8087 h 10002"/>
                <a:gd name="connsiteX129" fmla="*/ 7439 w 10201"/>
                <a:gd name="connsiteY129" fmla="*/ 8219 h 10002"/>
                <a:gd name="connsiteX130" fmla="*/ 7574 w 10201"/>
                <a:gd name="connsiteY130" fmla="*/ 8595 h 10002"/>
                <a:gd name="connsiteX131" fmla="*/ 7418 w 10201"/>
                <a:gd name="connsiteY131" fmla="*/ 8782 h 10002"/>
                <a:gd name="connsiteX132" fmla="*/ 7251 w 10201"/>
                <a:gd name="connsiteY132" fmla="*/ 8707 h 10002"/>
                <a:gd name="connsiteX133" fmla="*/ 7189 w 10201"/>
                <a:gd name="connsiteY133" fmla="*/ 8858 h 10002"/>
                <a:gd name="connsiteX134" fmla="*/ 7115 w 10201"/>
                <a:gd name="connsiteY134" fmla="*/ 8914 h 10002"/>
                <a:gd name="connsiteX135" fmla="*/ 7115 w 10201"/>
                <a:gd name="connsiteY135" fmla="*/ 8839 h 10002"/>
                <a:gd name="connsiteX136" fmla="*/ 6991 w 10201"/>
                <a:gd name="connsiteY136" fmla="*/ 8801 h 10002"/>
                <a:gd name="connsiteX137" fmla="*/ 6907 w 10201"/>
                <a:gd name="connsiteY137" fmla="*/ 8895 h 10002"/>
                <a:gd name="connsiteX138" fmla="*/ 6814 w 10201"/>
                <a:gd name="connsiteY138" fmla="*/ 8914 h 10002"/>
                <a:gd name="connsiteX139" fmla="*/ 6814 w 10201"/>
                <a:gd name="connsiteY139" fmla="*/ 8970 h 10002"/>
                <a:gd name="connsiteX140" fmla="*/ 6751 w 10201"/>
                <a:gd name="connsiteY140" fmla="*/ 8989 h 10002"/>
                <a:gd name="connsiteX141" fmla="*/ 6772 w 10201"/>
                <a:gd name="connsiteY141" fmla="*/ 9026 h 10002"/>
                <a:gd name="connsiteX142" fmla="*/ 6939 w 10201"/>
                <a:gd name="connsiteY142" fmla="*/ 9008 h 10002"/>
                <a:gd name="connsiteX143" fmla="*/ 6939 w 10201"/>
                <a:gd name="connsiteY143" fmla="*/ 8989 h 10002"/>
                <a:gd name="connsiteX144" fmla="*/ 6918 w 10201"/>
                <a:gd name="connsiteY144" fmla="*/ 8951 h 10002"/>
                <a:gd name="connsiteX145" fmla="*/ 6939 w 10201"/>
                <a:gd name="connsiteY145" fmla="*/ 8951 h 10002"/>
                <a:gd name="connsiteX146" fmla="*/ 6991 w 10201"/>
                <a:gd name="connsiteY146" fmla="*/ 8933 h 10002"/>
                <a:gd name="connsiteX147" fmla="*/ 7032 w 10201"/>
                <a:gd name="connsiteY147" fmla="*/ 9064 h 10002"/>
                <a:gd name="connsiteX148" fmla="*/ 7303 w 10201"/>
                <a:gd name="connsiteY148" fmla="*/ 9139 h 10002"/>
                <a:gd name="connsiteX149" fmla="*/ 7303 w 10201"/>
                <a:gd name="connsiteY149" fmla="*/ 9195 h 10002"/>
                <a:gd name="connsiteX150" fmla="*/ 7220 w 10201"/>
                <a:gd name="connsiteY150" fmla="*/ 9590 h 10002"/>
                <a:gd name="connsiteX151" fmla="*/ 7199 w 10201"/>
                <a:gd name="connsiteY151" fmla="*/ 9590 h 10002"/>
                <a:gd name="connsiteX152" fmla="*/ 7179 w 10201"/>
                <a:gd name="connsiteY152" fmla="*/ 9533 h 10002"/>
                <a:gd name="connsiteX153" fmla="*/ 6949 w 10201"/>
                <a:gd name="connsiteY153" fmla="*/ 9496 h 10002"/>
                <a:gd name="connsiteX154" fmla="*/ 6876 w 10201"/>
                <a:gd name="connsiteY154" fmla="*/ 9496 h 10002"/>
                <a:gd name="connsiteX155" fmla="*/ 6793 w 10201"/>
                <a:gd name="connsiteY155" fmla="*/ 9403 h 10002"/>
                <a:gd name="connsiteX156" fmla="*/ 6751 w 10201"/>
                <a:gd name="connsiteY156" fmla="*/ 9440 h 10002"/>
                <a:gd name="connsiteX157" fmla="*/ 6637 w 10201"/>
                <a:gd name="connsiteY157" fmla="*/ 9289 h 10002"/>
                <a:gd name="connsiteX158" fmla="*/ 6627 w 10201"/>
                <a:gd name="connsiteY158" fmla="*/ 9289 h 10002"/>
                <a:gd name="connsiteX159" fmla="*/ 6584 w 10201"/>
                <a:gd name="connsiteY159" fmla="*/ 9289 h 10002"/>
                <a:gd name="connsiteX160" fmla="*/ 6480 w 10201"/>
                <a:gd name="connsiteY160" fmla="*/ 9177 h 10002"/>
                <a:gd name="connsiteX161" fmla="*/ 6449 w 10201"/>
                <a:gd name="connsiteY161" fmla="*/ 9346 h 10002"/>
                <a:gd name="connsiteX162" fmla="*/ 6355 w 10201"/>
                <a:gd name="connsiteY162" fmla="*/ 9515 h 10002"/>
                <a:gd name="connsiteX163" fmla="*/ 6262 w 10201"/>
                <a:gd name="connsiteY163" fmla="*/ 9552 h 10002"/>
                <a:gd name="connsiteX164" fmla="*/ 6262 w 10201"/>
                <a:gd name="connsiteY164" fmla="*/ 9609 h 10002"/>
                <a:gd name="connsiteX165" fmla="*/ 6189 w 10201"/>
                <a:gd name="connsiteY165" fmla="*/ 9740 h 10002"/>
                <a:gd name="connsiteX166" fmla="*/ 6106 w 10201"/>
                <a:gd name="connsiteY166" fmla="*/ 9796 h 10002"/>
                <a:gd name="connsiteX167" fmla="*/ 6001 w 10201"/>
                <a:gd name="connsiteY167" fmla="*/ 9947 h 10002"/>
                <a:gd name="connsiteX168" fmla="*/ 5345 w 10201"/>
                <a:gd name="connsiteY168" fmla="*/ 9796 h 10002"/>
                <a:gd name="connsiteX169" fmla="*/ 5220 w 10201"/>
                <a:gd name="connsiteY169" fmla="*/ 9796 h 10002"/>
                <a:gd name="connsiteX170" fmla="*/ 4992 w 10201"/>
                <a:gd name="connsiteY170" fmla="*/ 9647 h 10002"/>
                <a:gd name="connsiteX171" fmla="*/ 4929 w 10201"/>
                <a:gd name="connsiteY171" fmla="*/ 9515 h 10002"/>
                <a:gd name="connsiteX172" fmla="*/ 4929 w 10201"/>
                <a:gd name="connsiteY172" fmla="*/ 9403 h 10002"/>
                <a:gd name="connsiteX173" fmla="*/ 4866 w 10201"/>
                <a:gd name="connsiteY173" fmla="*/ 9346 h 10002"/>
                <a:gd name="connsiteX174" fmla="*/ 5168 w 10201"/>
                <a:gd name="connsiteY174" fmla="*/ 9214 h 10002"/>
                <a:gd name="connsiteX175" fmla="*/ 5387 w 10201"/>
                <a:gd name="connsiteY175" fmla="*/ 9234 h 10002"/>
                <a:gd name="connsiteX176" fmla="*/ 5741 w 10201"/>
                <a:gd name="connsiteY176" fmla="*/ 9195 h 10002"/>
                <a:gd name="connsiteX177" fmla="*/ 5783 w 10201"/>
                <a:gd name="connsiteY177" fmla="*/ 9102 h 10002"/>
                <a:gd name="connsiteX178" fmla="*/ 5731 w 10201"/>
                <a:gd name="connsiteY178" fmla="*/ 8989 h 10002"/>
                <a:gd name="connsiteX179" fmla="*/ 5533 w 10201"/>
                <a:gd name="connsiteY179" fmla="*/ 8933 h 10002"/>
                <a:gd name="connsiteX180" fmla="*/ 5210 w 10201"/>
                <a:gd name="connsiteY180" fmla="*/ 8745 h 10002"/>
                <a:gd name="connsiteX181" fmla="*/ 4961 w 10201"/>
                <a:gd name="connsiteY181" fmla="*/ 8595 h 10002"/>
                <a:gd name="connsiteX182" fmla="*/ 5085 w 10201"/>
                <a:gd name="connsiteY182" fmla="*/ 8481 h 10002"/>
                <a:gd name="connsiteX183" fmla="*/ 4741 w 10201"/>
                <a:gd name="connsiteY183" fmla="*/ 8275 h 10002"/>
                <a:gd name="connsiteX184" fmla="*/ 4554 w 10201"/>
                <a:gd name="connsiteY184" fmla="*/ 8087 h 10002"/>
                <a:gd name="connsiteX185" fmla="*/ 4356 w 10201"/>
                <a:gd name="connsiteY185" fmla="*/ 8031 h 10002"/>
                <a:gd name="connsiteX186" fmla="*/ 4085 w 10201"/>
                <a:gd name="connsiteY186" fmla="*/ 8013 h 10002"/>
                <a:gd name="connsiteX187" fmla="*/ 3919 w 10201"/>
                <a:gd name="connsiteY187" fmla="*/ 7843 h 10002"/>
                <a:gd name="connsiteX188" fmla="*/ 3741 w 10201"/>
                <a:gd name="connsiteY188" fmla="*/ 7806 h 10002"/>
                <a:gd name="connsiteX189" fmla="*/ 3669 w 10201"/>
                <a:gd name="connsiteY189" fmla="*/ 7598 h 10002"/>
                <a:gd name="connsiteX190" fmla="*/ 3492 w 10201"/>
                <a:gd name="connsiteY190" fmla="*/ 7637 h 10002"/>
                <a:gd name="connsiteX191" fmla="*/ 3440 w 10201"/>
                <a:gd name="connsiteY191" fmla="*/ 7674 h 10002"/>
                <a:gd name="connsiteX192" fmla="*/ 3367 w 10201"/>
                <a:gd name="connsiteY192" fmla="*/ 7674 h 10002"/>
                <a:gd name="connsiteX193" fmla="*/ 3367 w 10201"/>
                <a:gd name="connsiteY193" fmla="*/ 7637 h 10002"/>
                <a:gd name="connsiteX194" fmla="*/ 3398 w 10201"/>
                <a:gd name="connsiteY194" fmla="*/ 7543 h 10002"/>
                <a:gd name="connsiteX195" fmla="*/ 3241 w 10201"/>
                <a:gd name="connsiteY195" fmla="*/ 7505 h 10002"/>
                <a:gd name="connsiteX196" fmla="*/ 3189 w 10201"/>
                <a:gd name="connsiteY196" fmla="*/ 7411 h 10002"/>
                <a:gd name="connsiteX197" fmla="*/ 3085 w 10201"/>
                <a:gd name="connsiteY197" fmla="*/ 7468 h 10002"/>
                <a:gd name="connsiteX198" fmla="*/ 2846 w 10201"/>
                <a:gd name="connsiteY198" fmla="*/ 7449 h 10002"/>
                <a:gd name="connsiteX199" fmla="*/ 2722 w 10201"/>
                <a:gd name="connsiteY199" fmla="*/ 7486 h 10002"/>
                <a:gd name="connsiteX200" fmla="*/ 2669 w 10201"/>
                <a:gd name="connsiteY200" fmla="*/ 7598 h 10002"/>
                <a:gd name="connsiteX201" fmla="*/ 2471 w 10201"/>
                <a:gd name="connsiteY201" fmla="*/ 7637 h 10002"/>
                <a:gd name="connsiteX202" fmla="*/ 2419 w 10201"/>
                <a:gd name="connsiteY202" fmla="*/ 7712 h 10002"/>
                <a:gd name="connsiteX203" fmla="*/ 2137 w 10201"/>
                <a:gd name="connsiteY203" fmla="*/ 7693 h 10002"/>
                <a:gd name="connsiteX204" fmla="*/ 2023 w 10201"/>
                <a:gd name="connsiteY204" fmla="*/ 7561 h 10002"/>
                <a:gd name="connsiteX205" fmla="*/ 1867 w 10201"/>
                <a:gd name="connsiteY205" fmla="*/ 7524 h 10002"/>
                <a:gd name="connsiteX206" fmla="*/ 1919 w 10201"/>
                <a:gd name="connsiteY206" fmla="*/ 7505 h 10002"/>
                <a:gd name="connsiteX207" fmla="*/ 1919 w 10201"/>
                <a:gd name="connsiteY207" fmla="*/ 7486 h 10002"/>
                <a:gd name="connsiteX208" fmla="*/ 1867 w 10201"/>
                <a:gd name="connsiteY208" fmla="*/ 7486 h 10002"/>
                <a:gd name="connsiteX209" fmla="*/ 1753 w 10201"/>
                <a:gd name="connsiteY209" fmla="*/ 7505 h 10002"/>
                <a:gd name="connsiteX210" fmla="*/ 1544 w 10201"/>
                <a:gd name="connsiteY210" fmla="*/ 7429 h 10002"/>
                <a:gd name="connsiteX211" fmla="*/ 1544 w 10201"/>
                <a:gd name="connsiteY211" fmla="*/ 7486 h 10002"/>
                <a:gd name="connsiteX212" fmla="*/ 1492 w 10201"/>
                <a:gd name="connsiteY212" fmla="*/ 7468 h 10002"/>
                <a:gd name="connsiteX213" fmla="*/ 1492 w 10201"/>
                <a:gd name="connsiteY213" fmla="*/ 7411 h 10002"/>
                <a:gd name="connsiteX214" fmla="*/ 1398 w 10201"/>
                <a:gd name="connsiteY214" fmla="*/ 7468 h 10002"/>
                <a:gd name="connsiteX215" fmla="*/ 1378 w 10201"/>
                <a:gd name="connsiteY215" fmla="*/ 7411 h 10002"/>
                <a:gd name="connsiteX216" fmla="*/ 1013 w 10201"/>
                <a:gd name="connsiteY216" fmla="*/ 7429 h 10002"/>
                <a:gd name="connsiteX217" fmla="*/ 836 w 10201"/>
                <a:gd name="connsiteY217" fmla="*/ 7411 h 10002"/>
                <a:gd name="connsiteX218" fmla="*/ 795 w 10201"/>
                <a:gd name="connsiteY218" fmla="*/ 7336 h 10002"/>
                <a:gd name="connsiteX219" fmla="*/ 628 w 10201"/>
                <a:gd name="connsiteY219" fmla="*/ 7354 h 10002"/>
                <a:gd name="connsiteX220" fmla="*/ 597 w 10201"/>
                <a:gd name="connsiteY220" fmla="*/ 7299 h 10002"/>
                <a:gd name="connsiteX221" fmla="*/ 493 w 10201"/>
                <a:gd name="connsiteY221" fmla="*/ 7317 h 10002"/>
                <a:gd name="connsiteX222" fmla="*/ 471 w 10201"/>
                <a:gd name="connsiteY222" fmla="*/ 7242 h 10002"/>
                <a:gd name="connsiteX223" fmla="*/ 378 w 10201"/>
                <a:gd name="connsiteY223" fmla="*/ 7242 h 10002"/>
                <a:gd name="connsiteX224" fmla="*/ 243 w 10201"/>
                <a:gd name="connsiteY224" fmla="*/ 7167 h 10002"/>
                <a:gd name="connsiteX225" fmla="*/ 0 w 10201"/>
                <a:gd name="connsiteY225" fmla="*/ 7050 h 10002"/>
                <a:gd name="connsiteX226" fmla="*/ 357 w 10201"/>
                <a:gd name="connsiteY226" fmla="*/ 7054 h 10002"/>
                <a:gd name="connsiteX227" fmla="*/ 576 w 10201"/>
                <a:gd name="connsiteY227" fmla="*/ 7092 h 10002"/>
                <a:gd name="connsiteX228" fmla="*/ 940 w 10201"/>
                <a:gd name="connsiteY228" fmla="*/ 7167 h 10002"/>
                <a:gd name="connsiteX229" fmla="*/ 950 w 10201"/>
                <a:gd name="connsiteY229" fmla="*/ 7092 h 10002"/>
                <a:gd name="connsiteX230" fmla="*/ 888 w 10201"/>
                <a:gd name="connsiteY230" fmla="*/ 6998 h 10002"/>
                <a:gd name="connsiteX231" fmla="*/ 898 w 10201"/>
                <a:gd name="connsiteY231" fmla="*/ 6998 h 10002"/>
                <a:gd name="connsiteX232" fmla="*/ 898 w 10201"/>
                <a:gd name="connsiteY232" fmla="*/ 6979 h 10002"/>
                <a:gd name="connsiteX233" fmla="*/ 1002 w 10201"/>
                <a:gd name="connsiteY233" fmla="*/ 7016 h 10002"/>
                <a:gd name="connsiteX234" fmla="*/ 1002 w 10201"/>
                <a:gd name="connsiteY234" fmla="*/ 6941 h 10002"/>
                <a:gd name="connsiteX235" fmla="*/ 940 w 10201"/>
                <a:gd name="connsiteY235" fmla="*/ 6923 h 10002"/>
                <a:gd name="connsiteX236" fmla="*/ 940 w 10201"/>
                <a:gd name="connsiteY236" fmla="*/ 6847 h 10002"/>
                <a:gd name="connsiteX237" fmla="*/ 961 w 10201"/>
                <a:gd name="connsiteY237" fmla="*/ 6847 h 10002"/>
                <a:gd name="connsiteX238" fmla="*/ 1013 w 10201"/>
                <a:gd name="connsiteY238" fmla="*/ 6885 h 10002"/>
                <a:gd name="connsiteX239" fmla="*/ 1013 w 10201"/>
                <a:gd name="connsiteY239" fmla="*/ 6847 h 10002"/>
                <a:gd name="connsiteX240" fmla="*/ 1149 w 10201"/>
                <a:gd name="connsiteY240" fmla="*/ 6716 h 10002"/>
                <a:gd name="connsiteX241" fmla="*/ 1305 w 10201"/>
                <a:gd name="connsiteY241" fmla="*/ 6678 h 10002"/>
                <a:gd name="connsiteX242" fmla="*/ 1305 w 10201"/>
                <a:gd name="connsiteY242" fmla="*/ 6660 h 10002"/>
                <a:gd name="connsiteX243" fmla="*/ 1128 w 10201"/>
                <a:gd name="connsiteY243" fmla="*/ 6660 h 10002"/>
                <a:gd name="connsiteX244" fmla="*/ 1128 w 10201"/>
                <a:gd name="connsiteY244" fmla="*/ 6641 h 10002"/>
                <a:gd name="connsiteX245" fmla="*/ 1159 w 10201"/>
                <a:gd name="connsiteY245" fmla="*/ 6585 h 10002"/>
                <a:gd name="connsiteX246" fmla="*/ 1211 w 10201"/>
                <a:gd name="connsiteY246" fmla="*/ 6603 h 10002"/>
                <a:gd name="connsiteX247" fmla="*/ 1243 w 10201"/>
                <a:gd name="connsiteY247" fmla="*/ 6566 h 10002"/>
                <a:gd name="connsiteX248" fmla="*/ 1243 w 10201"/>
                <a:gd name="connsiteY248" fmla="*/ 6548 h 10002"/>
                <a:gd name="connsiteX249" fmla="*/ 1191 w 10201"/>
                <a:gd name="connsiteY249" fmla="*/ 6472 h 10002"/>
                <a:gd name="connsiteX250" fmla="*/ 1222 w 10201"/>
                <a:gd name="connsiteY250" fmla="*/ 6472 h 10002"/>
                <a:gd name="connsiteX251" fmla="*/ 1243 w 10201"/>
                <a:gd name="connsiteY251" fmla="*/ 6491 h 10002"/>
                <a:gd name="connsiteX252" fmla="*/ 1253 w 10201"/>
                <a:gd name="connsiteY252" fmla="*/ 6434 h 10002"/>
                <a:gd name="connsiteX253" fmla="*/ 1201 w 10201"/>
                <a:gd name="connsiteY253" fmla="*/ 6378 h 10002"/>
                <a:gd name="connsiteX254" fmla="*/ 1191 w 10201"/>
                <a:gd name="connsiteY254" fmla="*/ 6416 h 10002"/>
                <a:gd name="connsiteX255" fmla="*/ 1191 w 10201"/>
                <a:gd name="connsiteY255" fmla="*/ 6378 h 10002"/>
                <a:gd name="connsiteX256" fmla="*/ 1180 w 10201"/>
                <a:gd name="connsiteY256" fmla="*/ 6378 h 10002"/>
                <a:gd name="connsiteX257" fmla="*/ 1180 w 10201"/>
                <a:gd name="connsiteY257" fmla="*/ 6359 h 10002"/>
                <a:gd name="connsiteX258" fmla="*/ 1253 w 10201"/>
                <a:gd name="connsiteY258" fmla="*/ 6322 h 10002"/>
                <a:gd name="connsiteX259" fmla="*/ 1253 w 10201"/>
                <a:gd name="connsiteY259" fmla="*/ 6302 h 10002"/>
                <a:gd name="connsiteX260" fmla="*/ 1139 w 10201"/>
                <a:gd name="connsiteY260" fmla="*/ 6228 h 10002"/>
                <a:gd name="connsiteX261" fmla="*/ 1118 w 10201"/>
                <a:gd name="connsiteY261" fmla="*/ 6284 h 10002"/>
                <a:gd name="connsiteX262" fmla="*/ 1045 w 10201"/>
                <a:gd name="connsiteY262" fmla="*/ 6228 h 10002"/>
                <a:gd name="connsiteX263" fmla="*/ 1076 w 10201"/>
                <a:gd name="connsiteY263" fmla="*/ 6190 h 10002"/>
                <a:gd name="connsiteX264" fmla="*/ 1035 w 10201"/>
                <a:gd name="connsiteY264" fmla="*/ 6190 h 10002"/>
                <a:gd name="connsiteX265" fmla="*/ 909 w 10201"/>
                <a:gd name="connsiteY265" fmla="*/ 6247 h 10002"/>
                <a:gd name="connsiteX266" fmla="*/ 909 w 10201"/>
                <a:gd name="connsiteY266" fmla="*/ 6190 h 10002"/>
                <a:gd name="connsiteX267" fmla="*/ 961 w 10201"/>
                <a:gd name="connsiteY267" fmla="*/ 6040 h 10002"/>
                <a:gd name="connsiteX268" fmla="*/ 940 w 10201"/>
                <a:gd name="connsiteY268" fmla="*/ 6002 h 10002"/>
                <a:gd name="connsiteX269" fmla="*/ 961 w 10201"/>
                <a:gd name="connsiteY269" fmla="*/ 6002 h 10002"/>
                <a:gd name="connsiteX270" fmla="*/ 1055 w 10201"/>
                <a:gd name="connsiteY270" fmla="*/ 5964 h 10002"/>
                <a:gd name="connsiteX271" fmla="*/ 1087 w 10201"/>
                <a:gd name="connsiteY271" fmla="*/ 5909 h 10002"/>
                <a:gd name="connsiteX272" fmla="*/ 1066 w 10201"/>
                <a:gd name="connsiteY272" fmla="*/ 5852 h 10002"/>
                <a:gd name="connsiteX273" fmla="*/ 1139 w 10201"/>
                <a:gd name="connsiteY273" fmla="*/ 5833 h 10002"/>
                <a:gd name="connsiteX274" fmla="*/ 1139 w 10201"/>
                <a:gd name="connsiteY274" fmla="*/ 5909 h 10002"/>
                <a:gd name="connsiteX275" fmla="*/ 1263 w 10201"/>
                <a:gd name="connsiteY275" fmla="*/ 5909 h 10002"/>
                <a:gd name="connsiteX276" fmla="*/ 1388 w 10201"/>
                <a:gd name="connsiteY276" fmla="*/ 5683 h 10002"/>
                <a:gd name="connsiteX277" fmla="*/ 1586 w 10201"/>
                <a:gd name="connsiteY277" fmla="*/ 5740 h 10002"/>
                <a:gd name="connsiteX278" fmla="*/ 1586 w 10201"/>
                <a:gd name="connsiteY278" fmla="*/ 5758 h 10002"/>
                <a:gd name="connsiteX279" fmla="*/ 1575 w 10201"/>
                <a:gd name="connsiteY279" fmla="*/ 5814 h 10002"/>
                <a:gd name="connsiteX280" fmla="*/ 1554 w 10201"/>
                <a:gd name="connsiteY280" fmla="*/ 5852 h 10002"/>
                <a:gd name="connsiteX281" fmla="*/ 1440 w 10201"/>
                <a:gd name="connsiteY281" fmla="*/ 5889 h 10002"/>
                <a:gd name="connsiteX282" fmla="*/ 1430 w 10201"/>
                <a:gd name="connsiteY282" fmla="*/ 6040 h 10002"/>
                <a:gd name="connsiteX283" fmla="*/ 1450 w 10201"/>
                <a:gd name="connsiteY283" fmla="*/ 6058 h 10002"/>
                <a:gd name="connsiteX284" fmla="*/ 1680 w 10201"/>
                <a:gd name="connsiteY284" fmla="*/ 6265 h 10002"/>
                <a:gd name="connsiteX285" fmla="*/ 1711 w 10201"/>
                <a:gd name="connsiteY285" fmla="*/ 6265 h 10002"/>
                <a:gd name="connsiteX286" fmla="*/ 1784 w 10201"/>
                <a:gd name="connsiteY286" fmla="*/ 6792 h 10002"/>
                <a:gd name="connsiteX287" fmla="*/ 1982 w 10201"/>
                <a:gd name="connsiteY287" fmla="*/ 6585 h 10002"/>
                <a:gd name="connsiteX288" fmla="*/ 1982 w 10201"/>
                <a:gd name="connsiteY288" fmla="*/ 6528 h 10002"/>
                <a:gd name="connsiteX289" fmla="*/ 1909 w 10201"/>
                <a:gd name="connsiteY289" fmla="*/ 6528 h 10002"/>
                <a:gd name="connsiteX290" fmla="*/ 1878 w 10201"/>
                <a:gd name="connsiteY290" fmla="*/ 6453 h 10002"/>
                <a:gd name="connsiteX291" fmla="*/ 1878 w 10201"/>
                <a:gd name="connsiteY291" fmla="*/ 6416 h 10002"/>
                <a:gd name="connsiteX292" fmla="*/ 1888 w 10201"/>
                <a:gd name="connsiteY292" fmla="*/ 6416 h 10002"/>
                <a:gd name="connsiteX293" fmla="*/ 1888 w 10201"/>
                <a:gd name="connsiteY293" fmla="*/ 6397 h 10002"/>
                <a:gd name="connsiteX294" fmla="*/ 2023 w 10201"/>
                <a:gd name="connsiteY294" fmla="*/ 6322 h 10002"/>
                <a:gd name="connsiteX295" fmla="*/ 2002 w 10201"/>
                <a:gd name="connsiteY295" fmla="*/ 6302 h 10002"/>
                <a:gd name="connsiteX296" fmla="*/ 1867 w 10201"/>
                <a:gd name="connsiteY296" fmla="*/ 6265 h 10002"/>
                <a:gd name="connsiteX297" fmla="*/ 1867 w 10201"/>
                <a:gd name="connsiteY297" fmla="*/ 6209 h 10002"/>
                <a:gd name="connsiteX298" fmla="*/ 1815 w 10201"/>
                <a:gd name="connsiteY298" fmla="*/ 6190 h 10002"/>
                <a:gd name="connsiteX299" fmla="*/ 1815 w 10201"/>
                <a:gd name="connsiteY299" fmla="*/ 6190 h 10002"/>
                <a:gd name="connsiteX300" fmla="*/ 1836 w 10201"/>
                <a:gd name="connsiteY300" fmla="*/ 6133 h 10002"/>
                <a:gd name="connsiteX301" fmla="*/ 1753 w 10201"/>
                <a:gd name="connsiteY301" fmla="*/ 6040 h 10002"/>
                <a:gd name="connsiteX302" fmla="*/ 1534 w 10201"/>
                <a:gd name="connsiteY302" fmla="*/ 5984 h 10002"/>
                <a:gd name="connsiteX303" fmla="*/ 1701 w 10201"/>
                <a:gd name="connsiteY303" fmla="*/ 5964 h 10002"/>
                <a:gd name="connsiteX304" fmla="*/ 1722 w 10201"/>
                <a:gd name="connsiteY304" fmla="*/ 5871 h 10002"/>
                <a:gd name="connsiteX305" fmla="*/ 1659 w 10201"/>
                <a:gd name="connsiteY305" fmla="*/ 5740 h 10002"/>
                <a:gd name="connsiteX306" fmla="*/ 1680 w 10201"/>
                <a:gd name="connsiteY306" fmla="*/ 5740 h 10002"/>
                <a:gd name="connsiteX307" fmla="*/ 2023 w 10201"/>
                <a:gd name="connsiteY307" fmla="*/ 5777 h 10002"/>
                <a:gd name="connsiteX308" fmla="*/ 2117 w 10201"/>
                <a:gd name="connsiteY308" fmla="*/ 5665 h 10002"/>
                <a:gd name="connsiteX309" fmla="*/ 2190 w 10201"/>
                <a:gd name="connsiteY309" fmla="*/ 5645 h 10002"/>
                <a:gd name="connsiteX310" fmla="*/ 2117 w 10201"/>
                <a:gd name="connsiteY310" fmla="*/ 5608 h 10002"/>
                <a:gd name="connsiteX311" fmla="*/ 1815 w 10201"/>
                <a:gd name="connsiteY311" fmla="*/ 5720 h 10002"/>
                <a:gd name="connsiteX312" fmla="*/ 1784 w 10201"/>
                <a:gd name="connsiteY312" fmla="*/ 5665 h 10002"/>
                <a:gd name="connsiteX313" fmla="*/ 1805 w 10201"/>
                <a:gd name="connsiteY313" fmla="*/ 5608 h 10002"/>
                <a:gd name="connsiteX314" fmla="*/ 1774 w 10201"/>
                <a:gd name="connsiteY314" fmla="*/ 5514 h 10002"/>
                <a:gd name="connsiteX315" fmla="*/ 1701 w 10201"/>
                <a:gd name="connsiteY315" fmla="*/ 5533 h 10002"/>
                <a:gd name="connsiteX316" fmla="*/ 1458 w 10201"/>
                <a:gd name="connsiteY316" fmla="*/ 5302 h 10002"/>
                <a:gd name="connsiteX317" fmla="*/ 1742 w 10201"/>
                <a:gd name="connsiteY317" fmla="*/ 5288 h 10002"/>
                <a:gd name="connsiteX318" fmla="*/ 2085 w 10201"/>
                <a:gd name="connsiteY318" fmla="*/ 5288 h 10002"/>
                <a:gd name="connsiteX319" fmla="*/ 2190 w 10201"/>
                <a:gd name="connsiteY319" fmla="*/ 5119 h 10002"/>
                <a:gd name="connsiteX320" fmla="*/ 2190 w 10201"/>
                <a:gd name="connsiteY320" fmla="*/ 5063 h 10002"/>
                <a:gd name="connsiteX321" fmla="*/ 2253 w 10201"/>
                <a:gd name="connsiteY321" fmla="*/ 5044 h 10002"/>
                <a:gd name="connsiteX322" fmla="*/ 2284 w 10201"/>
                <a:gd name="connsiteY322" fmla="*/ 5176 h 10002"/>
                <a:gd name="connsiteX323" fmla="*/ 2722 w 10201"/>
                <a:gd name="connsiteY323" fmla="*/ 5195 h 10002"/>
                <a:gd name="connsiteX324" fmla="*/ 2700 w 10201"/>
                <a:gd name="connsiteY324" fmla="*/ 5288 h 10002"/>
                <a:gd name="connsiteX325" fmla="*/ 2732 w 10201"/>
                <a:gd name="connsiteY325" fmla="*/ 5288 h 10002"/>
                <a:gd name="connsiteX326" fmla="*/ 2784 w 10201"/>
                <a:gd name="connsiteY326" fmla="*/ 5251 h 10002"/>
                <a:gd name="connsiteX327" fmla="*/ 2784 w 10201"/>
                <a:gd name="connsiteY327" fmla="*/ 5270 h 10002"/>
                <a:gd name="connsiteX328" fmla="*/ 2763 w 10201"/>
                <a:gd name="connsiteY328" fmla="*/ 5288 h 10002"/>
                <a:gd name="connsiteX329" fmla="*/ 2826 w 10201"/>
                <a:gd name="connsiteY329" fmla="*/ 5288 h 10002"/>
                <a:gd name="connsiteX330" fmla="*/ 2929 w 10201"/>
                <a:gd name="connsiteY330" fmla="*/ 5288 h 10002"/>
                <a:gd name="connsiteX331" fmla="*/ 2929 w 10201"/>
                <a:gd name="connsiteY331" fmla="*/ 5364 h 10002"/>
                <a:gd name="connsiteX332" fmla="*/ 2950 w 10201"/>
                <a:gd name="connsiteY332" fmla="*/ 5364 h 10002"/>
                <a:gd name="connsiteX333" fmla="*/ 3023 w 10201"/>
                <a:gd name="connsiteY333" fmla="*/ 5288 h 10002"/>
                <a:gd name="connsiteX334" fmla="*/ 3023 w 10201"/>
                <a:gd name="connsiteY334" fmla="*/ 5213 h 10002"/>
                <a:gd name="connsiteX335" fmla="*/ 3085 w 10201"/>
                <a:gd name="connsiteY335" fmla="*/ 5213 h 10002"/>
                <a:gd name="connsiteX336" fmla="*/ 3117 w 10201"/>
                <a:gd name="connsiteY336" fmla="*/ 5270 h 10002"/>
                <a:gd name="connsiteX337" fmla="*/ 3117 w 10201"/>
                <a:gd name="connsiteY337" fmla="*/ 5401 h 10002"/>
                <a:gd name="connsiteX338" fmla="*/ 3231 w 10201"/>
                <a:gd name="connsiteY338" fmla="*/ 5401 h 10002"/>
                <a:gd name="connsiteX339" fmla="*/ 3241 w 10201"/>
                <a:gd name="connsiteY339" fmla="*/ 5307 h 10002"/>
                <a:gd name="connsiteX340" fmla="*/ 3241 w 10201"/>
                <a:gd name="connsiteY340" fmla="*/ 5288 h 10002"/>
                <a:gd name="connsiteX341" fmla="*/ 3241 w 10201"/>
                <a:gd name="connsiteY341" fmla="*/ 5288 h 10002"/>
                <a:gd name="connsiteX342" fmla="*/ 3346 w 10201"/>
                <a:gd name="connsiteY342" fmla="*/ 5307 h 10002"/>
                <a:gd name="connsiteX343" fmla="*/ 3367 w 10201"/>
                <a:gd name="connsiteY343" fmla="*/ 5213 h 10002"/>
                <a:gd name="connsiteX344" fmla="*/ 3471 w 10201"/>
                <a:gd name="connsiteY344" fmla="*/ 5251 h 10002"/>
                <a:gd name="connsiteX345" fmla="*/ 3471 w 10201"/>
                <a:gd name="connsiteY345" fmla="*/ 5195 h 10002"/>
                <a:gd name="connsiteX346" fmla="*/ 3648 w 10201"/>
                <a:gd name="connsiteY346" fmla="*/ 5270 h 10002"/>
                <a:gd name="connsiteX347" fmla="*/ 3648 w 10201"/>
                <a:gd name="connsiteY347" fmla="*/ 5195 h 10002"/>
                <a:gd name="connsiteX348" fmla="*/ 3689 w 10201"/>
                <a:gd name="connsiteY348" fmla="*/ 5195 h 10002"/>
                <a:gd name="connsiteX349" fmla="*/ 3689 w 10201"/>
                <a:gd name="connsiteY349" fmla="*/ 5270 h 10002"/>
                <a:gd name="connsiteX350" fmla="*/ 3710 w 10201"/>
                <a:gd name="connsiteY350" fmla="*/ 5270 h 10002"/>
                <a:gd name="connsiteX351" fmla="*/ 3710 w 10201"/>
                <a:gd name="connsiteY351" fmla="*/ 5251 h 10002"/>
                <a:gd name="connsiteX352" fmla="*/ 3721 w 10201"/>
                <a:gd name="connsiteY352" fmla="*/ 5119 h 10002"/>
                <a:gd name="connsiteX353" fmla="*/ 3731 w 10201"/>
                <a:gd name="connsiteY353" fmla="*/ 5119 h 10002"/>
                <a:gd name="connsiteX354" fmla="*/ 3741 w 10201"/>
                <a:gd name="connsiteY354" fmla="*/ 5195 h 10002"/>
                <a:gd name="connsiteX355" fmla="*/ 3825 w 10201"/>
                <a:gd name="connsiteY355" fmla="*/ 5119 h 10002"/>
                <a:gd name="connsiteX356" fmla="*/ 3825 w 10201"/>
                <a:gd name="connsiteY356" fmla="*/ 5157 h 10002"/>
                <a:gd name="connsiteX357" fmla="*/ 3898 w 10201"/>
                <a:gd name="connsiteY357" fmla="*/ 5119 h 10002"/>
                <a:gd name="connsiteX358" fmla="*/ 3898 w 10201"/>
                <a:gd name="connsiteY358" fmla="*/ 5101 h 10002"/>
                <a:gd name="connsiteX359" fmla="*/ 3877 w 10201"/>
                <a:gd name="connsiteY359" fmla="*/ 5063 h 10002"/>
                <a:gd name="connsiteX360" fmla="*/ 3909 w 10201"/>
                <a:gd name="connsiteY360" fmla="*/ 5063 h 10002"/>
                <a:gd name="connsiteX361" fmla="*/ 3950 w 10201"/>
                <a:gd name="connsiteY361" fmla="*/ 5101 h 10002"/>
                <a:gd name="connsiteX362" fmla="*/ 3950 w 10201"/>
                <a:gd name="connsiteY362" fmla="*/ 5063 h 10002"/>
                <a:gd name="connsiteX363" fmla="*/ 3929 w 10201"/>
                <a:gd name="connsiteY363" fmla="*/ 5007 h 10002"/>
                <a:gd name="connsiteX364" fmla="*/ 4033 w 10201"/>
                <a:gd name="connsiteY364" fmla="*/ 4951 h 10002"/>
                <a:gd name="connsiteX365" fmla="*/ 4033 w 10201"/>
                <a:gd name="connsiteY365" fmla="*/ 4932 h 10002"/>
                <a:gd name="connsiteX366" fmla="*/ 3857 w 10201"/>
                <a:gd name="connsiteY366" fmla="*/ 4912 h 10002"/>
                <a:gd name="connsiteX367" fmla="*/ 3867 w 10201"/>
                <a:gd name="connsiteY367" fmla="*/ 5026 h 10002"/>
                <a:gd name="connsiteX368" fmla="*/ 3857 w 10201"/>
                <a:gd name="connsiteY368" fmla="*/ 5026 h 10002"/>
                <a:gd name="connsiteX369" fmla="*/ 3658 w 10201"/>
                <a:gd name="connsiteY369" fmla="*/ 4912 h 10002"/>
                <a:gd name="connsiteX370" fmla="*/ 3658 w 10201"/>
                <a:gd name="connsiteY370" fmla="*/ 4932 h 10002"/>
                <a:gd name="connsiteX371" fmla="*/ 3669 w 10201"/>
                <a:gd name="connsiteY371" fmla="*/ 4932 h 10002"/>
                <a:gd name="connsiteX372" fmla="*/ 3648 w 10201"/>
                <a:gd name="connsiteY372" fmla="*/ 4951 h 10002"/>
                <a:gd name="connsiteX373" fmla="*/ 3596 w 10201"/>
                <a:gd name="connsiteY373" fmla="*/ 4875 h 10002"/>
                <a:gd name="connsiteX374" fmla="*/ 3585 w 10201"/>
                <a:gd name="connsiteY374" fmla="*/ 4837 h 10002"/>
                <a:gd name="connsiteX375" fmla="*/ 3700 w 10201"/>
                <a:gd name="connsiteY375" fmla="*/ 4819 h 10002"/>
                <a:gd name="connsiteX376" fmla="*/ 3700 w 10201"/>
                <a:gd name="connsiteY376" fmla="*/ 4668 h 10002"/>
                <a:gd name="connsiteX377" fmla="*/ 3679 w 10201"/>
                <a:gd name="connsiteY377" fmla="*/ 4668 h 10002"/>
                <a:gd name="connsiteX378" fmla="*/ 3554 w 10201"/>
                <a:gd name="connsiteY378" fmla="*/ 4800 h 10002"/>
                <a:gd name="connsiteX379" fmla="*/ 3533 w 10201"/>
                <a:gd name="connsiteY379" fmla="*/ 4782 h 10002"/>
                <a:gd name="connsiteX380" fmla="*/ 3533 w 10201"/>
                <a:gd name="connsiteY380" fmla="*/ 4706 h 10002"/>
                <a:gd name="connsiteX381" fmla="*/ 3523 w 10201"/>
                <a:gd name="connsiteY381" fmla="*/ 4650 h 10002"/>
                <a:gd name="connsiteX382" fmla="*/ 3450 w 10201"/>
                <a:gd name="connsiteY382" fmla="*/ 4650 h 10002"/>
                <a:gd name="connsiteX383" fmla="*/ 3440 w 10201"/>
                <a:gd name="connsiteY383" fmla="*/ 4593 h 10002"/>
                <a:gd name="connsiteX384" fmla="*/ 3450 w 10201"/>
                <a:gd name="connsiteY384" fmla="*/ 4593 h 10002"/>
                <a:gd name="connsiteX385" fmla="*/ 3450 w 10201"/>
                <a:gd name="connsiteY385" fmla="*/ 4574 h 10002"/>
                <a:gd name="connsiteX386" fmla="*/ 3627 w 10201"/>
                <a:gd name="connsiteY386" fmla="*/ 4481 h 10002"/>
                <a:gd name="connsiteX387" fmla="*/ 3565 w 10201"/>
                <a:gd name="connsiteY387" fmla="*/ 4481 h 10002"/>
                <a:gd name="connsiteX388" fmla="*/ 3544 w 10201"/>
                <a:gd name="connsiteY388" fmla="*/ 4481 h 10002"/>
                <a:gd name="connsiteX389" fmla="*/ 3533 w 10201"/>
                <a:gd name="connsiteY389" fmla="*/ 4481 h 10002"/>
                <a:gd name="connsiteX390" fmla="*/ 3533 w 10201"/>
                <a:gd name="connsiteY390" fmla="*/ 4462 h 10002"/>
                <a:gd name="connsiteX391" fmla="*/ 3637 w 10201"/>
                <a:gd name="connsiteY391" fmla="*/ 4387 h 10002"/>
                <a:gd name="connsiteX392" fmla="*/ 3637 w 10201"/>
                <a:gd name="connsiteY392" fmla="*/ 4387 h 10002"/>
                <a:gd name="connsiteX393" fmla="*/ 3606 w 10201"/>
                <a:gd name="connsiteY393" fmla="*/ 4387 h 10002"/>
                <a:gd name="connsiteX394" fmla="*/ 3585 w 10201"/>
                <a:gd name="connsiteY394" fmla="*/ 4405 h 10002"/>
                <a:gd name="connsiteX395" fmla="*/ 3575 w 10201"/>
                <a:gd name="connsiteY395" fmla="*/ 4368 h 10002"/>
                <a:gd name="connsiteX396" fmla="*/ 3409 w 10201"/>
                <a:gd name="connsiteY396" fmla="*/ 4312 h 10002"/>
                <a:gd name="connsiteX397" fmla="*/ 3357 w 10201"/>
                <a:gd name="connsiteY397" fmla="*/ 4199 h 10002"/>
                <a:gd name="connsiteX398" fmla="*/ 3315 w 10201"/>
                <a:gd name="connsiteY398" fmla="*/ 4255 h 10002"/>
                <a:gd name="connsiteX399" fmla="*/ 3231 w 10201"/>
                <a:gd name="connsiteY399" fmla="*/ 4218 h 10002"/>
                <a:gd name="connsiteX400" fmla="*/ 3085 w 10201"/>
                <a:gd name="connsiteY400" fmla="*/ 4199 h 10002"/>
                <a:gd name="connsiteX401" fmla="*/ 3033 w 10201"/>
                <a:gd name="connsiteY401" fmla="*/ 4237 h 10002"/>
                <a:gd name="connsiteX402" fmla="*/ 2981 w 10201"/>
                <a:gd name="connsiteY402" fmla="*/ 4180 h 10002"/>
                <a:gd name="connsiteX403" fmla="*/ 2909 w 10201"/>
                <a:gd name="connsiteY403" fmla="*/ 4237 h 10002"/>
                <a:gd name="connsiteX404" fmla="*/ 2878 w 10201"/>
                <a:gd name="connsiteY404" fmla="*/ 4180 h 10002"/>
                <a:gd name="connsiteX405" fmla="*/ 2794 w 10201"/>
                <a:gd name="connsiteY405" fmla="*/ 4330 h 10002"/>
                <a:gd name="connsiteX406" fmla="*/ 2596 w 10201"/>
                <a:gd name="connsiteY406" fmla="*/ 4255 h 10002"/>
                <a:gd name="connsiteX407" fmla="*/ 2596 w 10201"/>
                <a:gd name="connsiteY407" fmla="*/ 4218 h 10002"/>
                <a:gd name="connsiteX408" fmla="*/ 2617 w 10201"/>
                <a:gd name="connsiteY408" fmla="*/ 4180 h 10002"/>
                <a:gd name="connsiteX409" fmla="*/ 2544 w 10201"/>
                <a:gd name="connsiteY409" fmla="*/ 4180 h 10002"/>
                <a:gd name="connsiteX410" fmla="*/ 2346 w 10201"/>
                <a:gd name="connsiteY410" fmla="*/ 4275 h 10002"/>
                <a:gd name="connsiteX411" fmla="*/ 2346 w 10201"/>
                <a:gd name="connsiteY411" fmla="*/ 4255 h 10002"/>
                <a:gd name="connsiteX412" fmla="*/ 2367 w 10201"/>
                <a:gd name="connsiteY412" fmla="*/ 4218 h 10002"/>
                <a:gd name="connsiteX413" fmla="*/ 2253 w 10201"/>
                <a:gd name="connsiteY413" fmla="*/ 4218 h 10002"/>
                <a:gd name="connsiteX414" fmla="*/ 2170 w 10201"/>
                <a:gd name="connsiteY414" fmla="*/ 4143 h 10002"/>
                <a:gd name="connsiteX415" fmla="*/ 2044 w 10201"/>
                <a:gd name="connsiteY415" fmla="*/ 4124 h 10002"/>
                <a:gd name="connsiteX416" fmla="*/ 2065 w 10201"/>
                <a:gd name="connsiteY416" fmla="*/ 4124 h 10002"/>
                <a:gd name="connsiteX417" fmla="*/ 2096 w 10201"/>
                <a:gd name="connsiteY417" fmla="*/ 4086 h 10002"/>
                <a:gd name="connsiteX418" fmla="*/ 2085 w 10201"/>
                <a:gd name="connsiteY418" fmla="*/ 4049 h 10002"/>
                <a:gd name="connsiteX419" fmla="*/ 2002 w 10201"/>
                <a:gd name="connsiteY419" fmla="*/ 3992 h 10002"/>
                <a:gd name="connsiteX420" fmla="*/ 1909 w 10201"/>
                <a:gd name="connsiteY420" fmla="*/ 4030 h 10002"/>
                <a:gd name="connsiteX421" fmla="*/ 1479 w 10201"/>
                <a:gd name="connsiteY421" fmla="*/ 3976 h 10002"/>
                <a:gd name="connsiteX422" fmla="*/ 1680 w 10201"/>
                <a:gd name="connsiteY422" fmla="*/ 3823 h 10002"/>
                <a:gd name="connsiteX423" fmla="*/ 1690 w 10201"/>
                <a:gd name="connsiteY423" fmla="*/ 3805 h 10002"/>
                <a:gd name="connsiteX424" fmla="*/ 1826 w 10201"/>
                <a:gd name="connsiteY424" fmla="*/ 3767 h 10002"/>
                <a:gd name="connsiteX425" fmla="*/ 1826 w 10201"/>
                <a:gd name="connsiteY425" fmla="*/ 3805 h 10002"/>
                <a:gd name="connsiteX426" fmla="*/ 1940 w 10201"/>
                <a:gd name="connsiteY426" fmla="*/ 3880 h 10002"/>
                <a:gd name="connsiteX427" fmla="*/ 1950 w 10201"/>
                <a:gd name="connsiteY427" fmla="*/ 3842 h 10002"/>
                <a:gd name="connsiteX428" fmla="*/ 1961 w 10201"/>
                <a:gd name="connsiteY428" fmla="*/ 3880 h 10002"/>
                <a:gd name="connsiteX429" fmla="*/ 2117 w 10201"/>
                <a:gd name="connsiteY429" fmla="*/ 3748 h 10002"/>
                <a:gd name="connsiteX430" fmla="*/ 2201 w 10201"/>
                <a:gd name="connsiteY430" fmla="*/ 3823 h 10002"/>
                <a:gd name="connsiteX431" fmla="*/ 2378 w 10201"/>
                <a:gd name="connsiteY431" fmla="*/ 3786 h 10002"/>
                <a:gd name="connsiteX432" fmla="*/ 2544 w 10201"/>
                <a:gd name="connsiteY432" fmla="*/ 3805 h 10002"/>
                <a:gd name="connsiteX433" fmla="*/ 2544 w 10201"/>
                <a:gd name="connsiteY433" fmla="*/ 3730 h 10002"/>
                <a:gd name="connsiteX434" fmla="*/ 2658 w 10201"/>
                <a:gd name="connsiteY434" fmla="*/ 3730 h 10002"/>
                <a:gd name="connsiteX435" fmla="*/ 2689 w 10201"/>
                <a:gd name="connsiteY435" fmla="*/ 3673 h 10002"/>
                <a:gd name="connsiteX436" fmla="*/ 2689 w 10201"/>
                <a:gd name="connsiteY436" fmla="*/ 3598 h 10002"/>
                <a:gd name="connsiteX437" fmla="*/ 2658 w 10201"/>
                <a:gd name="connsiteY437" fmla="*/ 3598 h 10002"/>
                <a:gd name="connsiteX438" fmla="*/ 2658 w 10201"/>
                <a:gd name="connsiteY438" fmla="*/ 3561 h 10002"/>
                <a:gd name="connsiteX439" fmla="*/ 2648 w 10201"/>
                <a:gd name="connsiteY439" fmla="*/ 3504 h 10002"/>
                <a:gd name="connsiteX440" fmla="*/ 2044 w 10201"/>
                <a:gd name="connsiteY440" fmla="*/ 3504 h 10002"/>
                <a:gd name="connsiteX441" fmla="*/ 1482 w 10201"/>
                <a:gd name="connsiteY441" fmla="*/ 3485 h 10002"/>
                <a:gd name="connsiteX442" fmla="*/ 1898 w 10201"/>
                <a:gd name="connsiteY442" fmla="*/ 3410 h 10002"/>
                <a:gd name="connsiteX443" fmla="*/ 2149 w 10201"/>
                <a:gd name="connsiteY443" fmla="*/ 3429 h 10002"/>
                <a:gd name="connsiteX444" fmla="*/ 2159 w 10201"/>
                <a:gd name="connsiteY444" fmla="*/ 3316 h 10002"/>
                <a:gd name="connsiteX445" fmla="*/ 2201 w 10201"/>
                <a:gd name="connsiteY445" fmla="*/ 3298 h 10002"/>
                <a:gd name="connsiteX446" fmla="*/ 2232 w 10201"/>
                <a:gd name="connsiteY446" fmla="*/ 3354 h 10002"/>
                <a:gd name="connsiteX447" fmla="*/ 2263 w 10201"/>
                <a:gd name="connsiteY447" fmla="*/ 3278 h 10002"/>
                <a:gd name="connsiteX448" fmla="*/ 2263 w 10201"/>
                <a:gd name="connsiteY448" fmla="*/ 3316 h 10002"/>
                <a:gd name="connsiteX449" fmla="*/ 2242 w 10201"/>
                <a:gd name="connsiteY449" fmla="*/ 3354 h 10002"/>
                <a:gd name="connsiteX450" fmla="*/ 2502 w 10201"/>
                <a:gd name="connsiteY450" fmla="*/ 3298 h 10002"/>
                <a:gd name="connsiteX451" fmla="*/ 2513 w 10201"/>
                <a:gd name="connsiteY451" fmla="*/ 3241 h 10002"/>
                <a:gd name="connsiteX452" fmla="*/ 2502 w 10201"/>
                <a:gd name="connsiteY452" fmla="*/ 3223 h 10002"/>
                <a:gd name="connsiteX453" fmla="*/ 2137 w 10201"/>
                <a:gd name="connsiteY453" fmla="*/ 3241 h 10002"/>
                <a:gd name="connsiteX454" fmla="*/ 2127 w 10201"/>
                <a:gd name="connsiteY454" fmla="*/ 3185 h 10002"/>
                <a:gd name="connsiteX455" fmla="*/ 2137 w 10201"/>
                <a:gd name="connsiteY455" fmla="*/ 3166 h 10002"/>
                <a:gd name="connsiteX456" fmla="*/ 2294 w 10201"/>
                <a:gd name="connsiteY456" fmla="*/ 3128 h 10002"/>
                <a:gd name="connsiteX457" fmla="*/ 2263 w 10201"/>
                <a:gd name="connsiteY457" fmla="*/ 3109 h 10002"/>
                <a:gd name="connsiteX458" fmla="*/ 2294 w 10201"/>
                <a:gd name="connsiteY458" fmla="*/ 3091 h 10002"/>
                <a:gd name="connsiteX459" fmla="*/ 2284 w 10201"/>
                <a:gd name="connsiteY459" fmla="*/ 2997 h 10002"/>
                <a:gd name="connsiteX460" fmla="*/ 2232 w 10201"/>
                <a:gd name="connsiteY460" fmla="*/ 2903 h 10002"/>
                <a:gd name="connsiteX461" fmla="*/ 2253 w 10201"/>
                <a:gd name="connsiteY461" fmla="*/ 2865 h 10002"/>
                <a:gd name="connsiteX462" fmla="*/ 2242 w 10201"/>
                <a:gd name="connsiteY462" fmla="*/ 2790 h 10002"/>
                <a:gd name="connsiteX463" fmla="*/ 2294 w 10201"/>
                <a:gd name="connsiteY463" fmla="*/ 2715 h 10002"/>
                <a:gd name="connsiteX464" fmla="*/ 2294 w 10201"/>
                <a:gd name="connsiteY464" fmla="*/ 2771 h 10002"/>
                <a:gd name="connsiteX465" fmla="*/ 2471 w 10201"/>
                <a:gd name="connsiteY465" fmla="*/ 2809 h 10002"/>
                <a:gd name="connsiteX466" fmla="*/ 2482 w 10201"/>
                <a:gd name="connsiteY466" fmla="*/ 2903 h 10002"/>
                <a:gd name="connsiteX467" fmla="*/ 2627 w 10201"/>
                <a:gd name="connsiteY467" fmla="*/ 2884 h 10002"/>
                <a:gd name="connsiteX468" fmla="*/ 2679 w 10201"/>
                <a:gd name="connsiteY468" fmla="*/ 2715 h 10002"/>
                <a:gd name="connsiteX469" fmla="*/ 2523 w 10201"/>
                <a:gd name="connsiteY469" fmla="*/ 2659 h 10002"/>
                <a:gd name="connsiteX470" fmla="*/ 2523 w 10201"/>
                <a:gd name="connsiteY470" fmla="*/ 2602 h 10002"/>
                <a:gd name="connsiteX471" fmla="*/ 2596 w 10201"/>
                <a:gd name="connsiteY471" fmla="*/ 2584 h 10002"/>
                <a:gd name="connsiteX472" fmla="*/ 2596 w 10201"/>
                <a:gd name="connsiteY472" fmla="*/ 2565 h 10002"/>
                <a:gd name="connsiteX473" fmla="*/ 2461 w 10201"/>
                <a:gd name="connsiteY473" fmla="*/ 2452 h 10002"/>
                <a:gd name="connsiteX474" fmla="*/ 2440 w 10201"/>
                <a:gd name="connsiteY474" fmla="*/ 2527 h 10002"/>
                <a:gd name="connsiteX475" fmla="*/ 2440 w 10201"/>
                <a:gd name="connsiteY475" fmla="*/ 2509 h 10002"/>
                <a:gd name="connsiteX476" fmla="*/ 2315 w 10201"/>
                <a:gd name="connsiteY476" fmla="*/ 2358 h 10002"/>
                <a:gd name="connsiteX477" fmla="*/ 2242 w 10201"/>
                <a:gd name="connsiteY477" fmla="*/ 2377 h 10002"/>
                <a:gd name="connsiteX478" fmla="*/ 2242 w 10201"/>
                <a:gd name="connsiteY478" fmla="*/ 2321 h 10002"/>
                <a:gd name="connsiteX479" fmla="*/ 2222 w 10201"/>
                <a:gd name="connsiteY479" fmla="*/ 2283 h 10002"/>
                <a:gd name="connsiteX480" fmla="*/ 2044 w 10201"/>
                <a:gd name="connsiteY480" fmla="*/ 2246 h 10002"/>
                <a:gd name="connsiteX481" fmla="*/ 2034 w 10201"/>
                <a:gd name="connsiteY481" fmla="*/ 2189 h 10002"/>
                <a:gd name="connsiteX482" fmla="*/ 2044 w 10201"/>
                <a:gd name="connsiteY482" fmla="*/ 2171 h 10002"/>
                <a:gd name="connsiteX483" fmla="*/ 2242 w 10201"/>
                <a:gd name="connsiteY483" fmla="*/ 2171 h 10002"/>
                <a:gd name="connsiteX484" fmla="*/ 2305 w 10201"/>
                <a:gd name="connsiteY484" fmla="*/ 2133 h 10002"/>
                <a:gd name="connsiteX485" fmla="*/ 2450 w 10201"/>
                <a:gd name="connsiteY485" fmla="*/ 2171 h 10002"/>
                <a:gd name="connsiteX486" fmla="*/ 2523 w 10201"/>
                <a:gd name="connsiteY486" fmla="*/ 2077 h 10002"/>
                <a:gd name="connsiteX487" fmla="*/ 2774 w 10201"/>
                <a:gd name="connsiteY487" fmla="*/ 2020 h 10002"/>
                <a:gd name="connsiteX488" fmla="*/ 2961 w 10201"/>
                <a:gd name="connsiteY488" fmla="*/ 2133 h 10002"/>
                <a:gd name="connsiteX489" fmla="*/ 3274 w 10201"/>
                <a:gd name="connsiteY489" fmla="*/ 2057 h 10002"/>
                <a:gd name="connsiteX490" fmla="*/ 3274 w 10201"/>
                <a:gd name="connsiteY490" fmla="*/ 2039 h 10002"/>
                <a:gd name="connsiteX491" fmla="*/ 3263 w 10201"/>
                <a:gd name="connsiteY491" fmla="*/ 2002 h 10002"/>
                <a:gd name="connsiteX492" fmla="*/ 3377 w 10201"/>
                <a:gd name="connsiteY492" fmla="*/ 1964 h 10002"/>
                <a:gd name="connsiteX493" fmla="*/ 3357 w 10201"/>
                <a:gd name="connsiteY493" fmla="*/ 1907 h 10002"/>
                <a:gd name="connsiteX494" fmla="*/ 3419 w 10201"/>
                <a:gd name="connsiteY494" fmla="*/ 1907 h 10002"/>
                <a:gd name="connsiteX495" fmla="*/ 3461 w 10201"/>
                <a:gd name="connsiteY495" fmla="*/ 1926 h 10002"/>
                <a:gd name="connsiteX496" fmla="*/ 3492 w 10201"/>
                <a:gd name="connsiteY496" fmla="*/ 1870 h 10002"/>
                <a:gd name="connsiteX497" fmla="*/ 3492 w 10201"/>
                <a:gd name="connsiteY497" fmla="*/ 1851 h 10002"/>
                <a:gd name="connsiteX498" fmla="*/ 3419 w 10201"/>
                <a:gd name="connsiteY498" fmla="*/ 1738 h 10002"/>
                <a:gd name="connsiteX499" fmla="*/ 3429 w 10201"/>
                <a:gd name="connsiteY499" fmla="*/ 1663 h 10002"/>
                <a:gd name="connsiteX500" fmla="*/ 3274 w 10201"/>
                <a:gd name="connsiteY500" fmla="*/ 1589 h 10002"/>
                <a:gd name="connsiteX501" fmla="*/ 3274 w 10201"/>
                <a:gd name="connsiteY501" fmla="*/ 1513 h 10002"/>
                <a:gd name="connsiteX502" fmla="*/ 3241 w 10201"/>
                <a:gd name="connsiteY502" fmla="*/ 1475 h 10002"/>
                <a:gd name="connsiteX503" fmla="*/ 3210 w 10201"/>
                <a:gd name="connsiteY503" fmla="*/ 1513 h 10002"/>
                <a:gd name="connsiteX504" fmla="*/ 3200 w 10201"/>
                <a:gd name="connsiteY504" fmla="*/ 1438 h 10002"/>
                <a:gd name="connsiteX505" fmla="*/ 3085 w 10201"/>
                <a:gd name="connsiteY505" fmla="*/ 1494 h 10002"/>
                <a:gd name="connsiteX506" fmla="*/ 2971 w 10201"/>
                <a:gd name="connsiteY506" fmla="*/ 1419 h 10002"/>
                <a:gd name="connsiteX507" fmla="*/ 2940 w 10201"/>
                <a:gd name="connsiteY507" fmla="*/ 1475 h 10002"/>
                <a:gd name="connsiteX508" fmla="*/ 2909 w 10201"/>
                <a:gd name="connsiteY508" fmla="*/ 1400 h 10002"/>
                <a:gd name="connsiteX509" fmla="*/ 2815 w 10201"/>
                <a:gd name="connsiteY509" fmla="*/ 1438 h 10002"/>
                <a:gd name="connsiteX510" fmla="*/ 2815 w 10201"/>
                <a:gd name="connsiteY510" fmla="*/ 1381 h 10002"/>
                <a:gd name="connsiteX511" fmla="*/ 2742 w 10201"/>
                <a:gd name="connsiteY511" fmla="*/ 1288 h 10002"/>
                <a:gd name="connsiteX512" fmla="*/ 3013 w 10201"/>
                <a:gd name="connsiteY512" fmla="*/ 1062 h 10002"/>
                <a:gd name="connsiteX513" fmla="*/ 3106 w 10201"/>
                <a:gd name="connsiteY513" fmla="*/ 1119 h 10002"/>
                <a:gd name="connsiteX514" fmla="*/ 3241 w 10201"/>
                <a:gd name="connsiteY514" fmla="*/ 1062 h 10002"/>
                <a:gd name="connsiteX515" fmla="*/ 3241 w 10201"/>
                <a:gd name="connsiteY515" fmla="*/ 1119 h 10002"/>
                <a:gd name="connsiteX516" fmla="*/ 3513 w 10201"/>
                <a:gd name="connsiteY516" fmla="*/ 1119 h 10002"/>
                <a:gd name="connsiteX517" fmla="*/ 3513 w 10201"/>
                <a:gd name="connsiteY517" fmla="*/ 1044 h 10002"/>
                <a:gd name="connsiteX518" fmla="*/ 3658 w 10201"/>
                <a:gd name="connsiteY518" fmla="*/ 968 h 10002"/>
                <a:gd name="connsiteX519" fmla="*/ 3700 w 10201"/>
                <a:gd name="connsiteY519" fmla="*/ 875 h 10002"/>
                <a:gd name="connsiteX520" fmla="*/ 3929 w 10201"/>
                <a:gd name="connsiteY520" fmla="*/ 836 h 10002"/>
                <a:gd name="connsiteX521" fmla="*/ 3940 w 10201"/>
                <a:gd name="connsiteY521" fmla="*/ 781 h 10002"/>
                <a:gd name="connsiteX522" fmla="*/ 3971 w 10201"/>
                <a:gd name="connsiteY522" fmla="*/ 781 h 10002"/>
                <a:gd name="connsiteX523" fmla="*/ 4002 w 10201"/>
                <a:gd name="connsiteY523" fmla="*/ 836 h 10002"/>
                <a:gd name="connsiteX524" fmla="*/ 4065 w 10201"/>
                <a:gd name="connsiteY524" fmla="*/ 799 h 10002"/>
                <a:gd name="connsiteX525" fmla="*/ 4127 w 10201"/>
                <a:gd name="connsiteY525" fmla="*/ 836 h 10002"/>
                <a:gd name="connsiteX526" fmla="*/ 4772 w 10201"/>
                <a:gd name="connsiteY526" fmla="*/ 724 h 10002"/>
                <a:gd name="connsiteX527" fmla="*/ 4783 w 10201"/>
                <a:gd name="connsiteY527" fmla="*/ 781 h 10002"/>
                <a:gd name="connsiteX528" fmla="*/ 4908 w 10201"/>
                <a:gd name="connsiteY528" fmla="*/ 781 h 10002"/>
                <a:gd name="connsiteX529" fmla="*/ 4908 w 10201"/>
                <a:gd name="connsiteY529" fmla="*/ 724 h 10002"/>
                <a:gd name="connsiteX530" fmla="*/ 4992 w 10201"/>
                <a:gd name="connsiteY530" fmla="*/ 781 h 10002"/>
                <a:gd name="connsiteX531" fmla="*/ 5096 w 10201"/>
                <a:gd name="connsiteY531" fmla="*/ 743 h 10002"/>
                <a:gd name="connsiteX532" fmla="*/ 5158 w 10201"/>
                <a:gd name="connsiteY532" fmla="*/ 781 h 10002"/>
                <a:gd name="connsiteX533" fmla="*/ 5200 w 10201"/>
                <a:gd name="connsiteY533" fmla="*/ 706 h 10002"/>
                <a:gd name="connsiteX534" fmla="*/ 5283 w 10201"/>
                <a:gd name="connsiteY534" fmla="*/ 686 h 10002"/>
                <a:gd name="connsiteX535" fmla="*/ 5283 w 10201"/>
                <a:gd name="connsiteY535" fmla="*/ 743 h 10002"/>
                <a:gd name="connsiteX536" fmla="*/ 5492 w 10201"/>
                <a:gd name="connsiteY536" fmla="*/ 706 h 10002"/>
                <a:gd name="connsiteX537" fmla="*/ 5679 w 10201"/>
                <a:gd name="connsiteY537" fmla="*/ 781 h 10002"/>
                <a:gd name="connsiteX538" fmla="*/ 5824 w 10201"/>
                <a:gd name="connsiteY538" fmla="*/ 761 h 10002"/>
                <a:gd name="connsiteX539" fmla="*/ 6148 w 10201"/>
                <a:gd name="connsiteY539" fmla="*/ 686 h 10002"/>
                <a:gd name="connsiteX540" fmla="*/ 6345 w 10201"/>
                <a:gd name="connsiteY540" fmla="*/ 611 h 10002"/>
                <a:gd name="connsiteX541" fmla="*/ 6522 w 10201"/>
                <a:gd name="connsiteY541" fmla="*/ 649 h 10002"/>
                <a:gd name="connsiteX542" fmla="*/ 6574 w 10201"/>
                <a:gd name="connsiteY542" fmla="*/ 555 h 10002"/>
                <a:gd name="connsiteX543" fmla="*/ 6668 w 10201"/>
                <a:gd name="connsiteY543" fmla="*/ 574 h 10002"/>
                <a:gd name="connsiteX544" fmla="*/ 6741 w 10201"/>
                <a:gd name="connsiteY544" fmla="*/ 498 h 10002"/>
                <a:gd name="connsiteX545" fmla="*/ 6814 w 10201"/>
                <a:gd name="connsiteY545" fmla="*/ 555 h 10002"/>
                <a:gd name="connsiteX546" fmla="*/ 7105 w 10201"/>
                <a:gd name="connsiteY546" fmla="*/ 574 h 10002"/>
                <a:gd name="connsiteX547" fmla="*/ 7251 w 10201"/>
                <a:gd name="connsiteY547" fmla="*/ 574 h 10002"/>
                <a:gd name="connsiteX548" fmla="*/ 7262 w 10201"/>
                <a:gd name="connsiteY548" fmla="*/ 630 h 10002"/>
                <a:gd name="connsiteX549" fmla="*/ 7459 w 10201"/>
                <a:gd name="connsiteY549" fmla="*/ 592 h 10002"/>
                <a:gd name="connsiteX550" fmla="*/ 7470 w 10201"/>
                <a:gd name="connsiteY550" fmla="*/ 517 h 10002"/>
                <a:gd name="connsiteX551" fmla="*/ 7387 w 10201"/>
                <a:gd name="connsiteY551" fmla="*/ 498 h 10002"/>
                <a:gd name="connsiteX552" fmla="*/ 7428 w 10201"/>
                <a:gd name="connsiteY552" fmla="*/ 405 h 10002"/>
                <a:gd name="connsiteX553" fmla="*/ 7501 w 10201"/>
                <a:gd name="connsiteY553" fmla="*/ 348 h 10002"/>
                <a:gd name="connsiteX554" fmla="*/ 7470 w 10201"/>
                <a:gd name="connsiteY554" fmla="*/ 311 h 10002"/>
                <a:gd name="connsiteX555" fmla="*/ 7407 w 10201"/>
                <a:gd name="connsiteY555" fmla="*/ 348 h 10002"/>
                <a:gd name="connsiteX556" fmla="*/ 7376 w 10201"/>
                <a:gd name="connsiteY556" fmla="*/ 311 h 10002"/>
                <a:gd name="connsiteX557" fmla="*/ 7210 w 10201"/>
                <a:gd name="connsiteY557" fmla="*/ 367 h 10002"/>
                <a:gd name="connsiteX558" fmla="*/ 7210 w 10201"/>
                <a:gd name="connsiteY558" fmla="*/ 311 h 10002"/>
                <a:gd name="connsiteX559" fmla="*/ 7199 w 10201"/>
                <a:gd name="connsiteY559" fmla="*/ 311 h 10002"/>
                <a:gd name="connsiteX560" fmla="*/ 6543 w 10201"/>
                <a:gd name="connsiteY560" fmla="*/ 330 h 10002"/>
                <a:gd name="connsiteX561" fmla="*/ 6225 w 10201"/>
                <a:gd name="connsiteY561" fmla="*/ 273 h 10002"/>
                <a:gd name="connsiteX562" fmla="*/ 6637 w 10201"/>
                <a:gd name="connsiteY562" fmla="*/ 198 h 10002"/>
                <a:gd name="connsiteX563" fmla="*/ 6980 w 10201"/>
                <a:gd name="connsiteY563" fmla="*/ 161 h 10002"/>
                <a:gd name="connsiteX564" fmla="*/ 7433 w 10201"/>
                <a:gd name="connsiteY564" fmla="*/ 80 h 10002"/>
                <a:gd name="connsiteX565" fmla="*/ 7698 w 10201"/>
                <a:gd name="connsiteY565" fmla="*/ 10 h 10002"/>
                <a:gd name="connsiteX566" fmla="*/ 7949 w 10201"/>
                <a:gd name="connsiteY566" fmla="*/ 142 h 10002"/>
                <a:gd name="connsiteX567" fmla="*/ 8011 w 10201"/>
                <a:gd name="connsiteY567" fmla="*/ 48 h 10002"/>
                <a:gd name="connsiteX568" fmla="*/ 8136 w 10201"/>
                <a:gd name="connsiteY568" fmla="*/ 29 h 10002"/>
                <a:gd name="connsiteX569" fmla="*/ 8240 w 10201"/>
                <a:gd name="connsiteY569" fmla="*/ 142 h 10002"/>
                <a:gd name="connsiteX570" fmla="*/ 8262 w 10201"/>
                <a:gd name="connsiteY570" fmla="*/ 104 h 10002"/>
                <a:gd name="connsiteX571" fmla="*/ 8293 w 10201"/>
                <a:gd name="connsiteY571" fmla="*/ 254 h 10002"/>
                <a:gd name="connsiteX572" fmla="*/ 8262 w 10201"/>
                <a:gd name="connsiteY572" fmla="*/ 330 h 10002"/>
                <a:gd name="connsiteX573" fmla="*/ 8262 w 10201"/>
                <a:gd name="connsiteY573" fmla="*/ 423 h 10002"/>
                <a:gd name="connsiteX0" fmla="*/ 8262 w 10201"/>
                <a:gd name="connsiteY0" fmla="*/ 423 h 10002"/>
                <a:gd name="connsiteX1" fmla="*/ 8324 w 10201"/>
                <a:gd name="connsiteY1" fmla="*/ 442 h 10002"/>
                <a:gd name="connsiteX2" fmla="*/ 8335 w 10201"/>
                <a:gd name="connsiteY2" fmla="*/ 517 h 10002"/>
                <a:gd name="connsiteX3" fmla="*/ 8303 w 10201"/>
                <a:gd name="connsiteY3" fmla="*/ 592 h 10002"/>
                <a:gd name="connsiteX4" fmla="*/ 8345 w 10201"/>
                <a:gd name="connsiteY4" fmla="*/ 592 h 10002"/>
                <a:gd name="connsiteX5" fmla="*/ 8414 w 10201"/>
                <a:gd name="connsiteY5" fmla="*/ 543 h 10002"/>
                <a:gd name="connsiteX6" fmla="*/ 8291 w 10201"/>
                <a:gd name="connsiteY6" fmla="*/ 770 h 10002"/>
                <a:gd name="connsiteX7" fmla="*/ 8230 w 10201"/>
                <a:gd name="connsiteY7" fmla="*/ 930 h 10002"/>
                <a:gd name="connsiteX8" fmla="*/ 8324 w 10201"/>
                <a:gd name="connsiteY8" fmla="*/ 1005 h 10002"/>
                <a:gd name="connsiteX9" fmla="*/ 8345 w 10201"/>
                <a:gd name="connsiteY9" fmla="*/ 875 h 10002"/>
                <a:gd name="connsiteX10" fmla="*/ 8355 w 10201"/>
                <a:gd name="connsiteY10" fmla="*/ 875 h 10002"/>
                <a:gd name="connsiteX11" fmla="*/ 8355 w 10201"/>
                <a:gd name="connsiteY11" fmla="*/ 893 h 10002"/>
                <a:gd name="connsiteX12" fmla="*/ 8376 w 10201"/>
                <a:gd name="connsiteY12" fmla="*/ 1212 h 10002"/>
                <a:gd name="connsiteX13" fmla="*/ 8355 w 10201"/>
                <a:gd name="connsiteY13" fmla="*/ 1212 h 10002"/>
                <a:gd name="connsiteX14" fmla="*/ 8324 w 10201"/>
                <a:gd name="connsiteY14" fmla="*/ 1231 h 10002"/>
                <a:gd name="connsiteX15" fmla="*/ 8324 w 10201"/>
                <a:gd name="connsiteY15" fmla="*/ 1288 h 10002"/>
                <a:gd name="connsiteX16" fmla="*/ 8084 w 10201"/>
                <a:gd name="connsiteY16" fmla="*/ 1607 h 10002"/>
                <a:gd name="connsiteX17" fmla="*/ 8126 w 10201"/>
                <a:gd name="connsiteY17" fmla="*/ 1607 h 10002"/>
                <a:gd name="connsiteX18" fmla="*/ 8293 w 10201"/>
                <a:gd name="connsiteY18" fmla="*/ 1589 h 10002"/>
                <a:gd name="connsiteX19" fmla="*/ 8293 w 10201"/>
                <a:gd name="connsiteY19" fmla="*/ 1682 h 10002"/>
                <a:gd name="connsiteX20" fmla="*/ 8366 w 10201"/>
                <a:gd name="connsiteY20" fmla="*/ 1776 h 10002"/>
                <a:gd name="connsiteX21" fmla="*/ 8584 w 10201"/>
                <a:gd name="connsiteY21" fmla="*/ 1682 h 10002"/>
                <a:gd name="connsiteX22" fmla="*/ 8636 w 10201"/>
                <a:gd name="connsiteY22" fmla="*/ 1569 h 10002"/>
                <a:gd name="connsiteX23" fmla="*/ 8698 w 10201"/>
                <a:gd name="connsiteY23" fmla="*/ 1589 h 10002"/>
                <a:gd name="connsiteX24" fmla="*/ 8709 w 10201"/>
                <a:gd name="connsiteY24" fmla="*/ 1532 h 10002"/>
                <a:gd name="connsiteX25" fmla="*/ 8855 w 10201"/>
                <a:gd name="connsiteY25" fmla="*/ 1607 h 10002"/>
                <a:gd name="connsiteX26" fmla="*/ 8802 w 10201"/>
                <a:gd name="connsiteY26" fmla="*/ 1982 h 10002"/>
                <a:gd name="connsiteX27" fmla="*/ 8740 w 10201"/>
                <a:gd name="connsiteY27" fmla="*/ 2077 h 10002"/>
                <a:gd name="connsiteX28" fmla="*/ 8740 w 10201"/>
                <a:gd name="connsiteY28" fmla="*/ 2133 h 10002"/>
                <a:gd name="connsiteX29" fmla="*/ 9032 w 10201"/>
                <a:gd name="connsiteY29" fmla="*/ 2208 h 10002"/>
                <a:gd name="connsiteX30" fmla="*/ 9011 w 10201"/>
                <a:gd name="connsiteY30" fmla="*/ 2771 h 10002"/>
                <a:gd name="connsiteX31" fmla="*/ 9011 w 10201"/>
                <a:gd name="connsiteY31" fmla="*/ 2940 h 10002"/>
                <a:gd name="connsiteX32" fmla="*/ 8980 w 10201"/>
                <a:gd name="connsiteY32" fmla="*/ 2959 h 10002"/>
                <a:gd name="connsiteX33" fmla="*/ 8990 w 10201"/>
                <a:gd name="connsiteY33" fmla="*/ 2997 h 10002"/>
                <a:gd name="connsiteX34" fmla="*/ 8970 w 10201"/>
                <a:gd name="connsiteY34" fmla="*/ 3034 h 10002"/>
                <a:gd name="connsiteX35" fmla="*/ 9157 w 10201"/>
                <a:gd name="connsiteY35" fmla="*/ 3016 h 10002"/>
                <a:gd name="connsiteX36" fmla="*/ 9250 w 10201"/>
                <a:gd name="connsiteY36" fmla="*/ 3166 h 10002"/>
                <a:gd name="connsiteX37" fmla="*/ 9386 w 10201"/>
                <a:gd name="connsiteY37" fmla="*/ 3147 h 10002"/>
                <a:gd name="connsiteX38" fmla="*/ 9386 w 10201"/>
                <a:gd name="connsiteY38" fmla="*/ 3166 h 10002"/>
                <a:gd name="connsiteX39" fmla="*/ 9397 w 10201"/>
                <a:gd name="connsiteY39" fmla="*/ 3166 h 10002"/>
                <a:gd name="connsiteX40" fmla="*/ 9407 w 10201"/>
                <a:gd name="connsiteY40" fmla="*/ 3316 h 10002"/>
                <a:gd name="connsiteX41" fmla="*/ 9438 w 10201"/>
                <a:gd name="connsiteY41" fmla="*/ 3298 h 10002"/>
                <a:gd name="connsiteX42" fmla="*/ 9490 w 10201"/>
                <a:gd name="connsiteY42" fmla="*/ 3072 h 10002"/>
                <a:gd name="connsiteX43" fmla="*/ 9542 w 10201"/>
                <a:gd name="connsiteY43" fmla="*/ 3128 h 10002"/>
                <a:gd name="connsiteX44" fmla="*/ 9563 w 10201"/>
                <a:gd name="connsiteY44" fmla="*/ 2927 h 10002"/>
                <a:gd name="connsiteX45" fmla="*/ 9594 w 10201"/>
                <a:gd name="connsiteY45" fmla="*/ 3054 h 10002"/>
                <a:gd name="connsiteX46" fmla="*/ 9625 w 10201"/>
                <a:gd name="connsiteY46" fmla="*/ 3128 h 10002"/>
                <a:gd name="connsiteX47" fmla="*/ 9686 w 10201"/>
                <a:gd name="connsiteY47" fmla="*/ 3220 h 10002"/>
                <a:gd name="connsiteX48" fmla="*/ 9688 w 10201"/>
                <a:gd name="connsiteY48" fmla="*/ 3316 h 10002"/>
                <a:gd name="connsiteX49" fmla="*/ 9688 w 10201"/>
                <a:gd name="connsiteY49" fmla="*/ 3429 h 10002"/>
                <a:gd name="connsiteX50" fmla="*/ 9812 w 10201"/>
                <a:gd name="connsiteY50" fmla="*/ 3527 h 10002"/>
                <a:gd name="connsiteX51" fmla="*/ 9698 w 10201"/>
                <a:gd name="connsiteY51" fmla="*/ 3598 h 10002"/>
                <a:gd name="connsiteX52" fmla="*/ 9709 w 10201"/>
                <a:gd name="connsiteY52" fmla="*/ 3598 h 10002"/>
                <a:gd name="connsiteX53" fmla="*/ 9740 w 10201"/>
                <a:gd name="connsiteY53" fmla="*/ 3579 h 10002"/>
                <a:gd name="connsiteX54" fmla="*/ 9740 w 10201"/>
                <a:gd name="connsiteY54" fmla="*/ 3691 h 10002"/>
                <a:gd name="connsiteX55" fmla="*/ 9709 w 10201"/>
                <a:gd name="connsiteY55" fmla="*/ 3730 h 10002"/>
                <a:gd name="connsiteX56" fmla="*/ 9688 w 10201"/>
                <a:gd name="connsiteY56" fmla="*/ 3691 h 10002"/>
                <a:gd name="connsiteX57" fmla="*/ 9665 w 10201"/>
                <a:gd name="connsiteY57" fmla="*/ 3833 h 10002"/>
                <a:gd name="connsiteX58" fmla="*/ 9646 w 10201"/>
                <a:gd name="connsiteY58" fmla="*/ 3730 h 10002"/>
                <a:gd name="connsiteX59" fmla="*/ 9553 w 10201"/>
                <a:gd name="connsiteY59" fmla="*/ 3955 h 10002"/>
                <a:gd name="connsiteX60" fmla="*/ 9574 w 10201"/>
                <a:gd name="connsiteY60" fmla="*/ 4349 h 10002"/>
                <a:gd name="connsiteX61" fmla="*/ 9438 w 10201"/>
                <a:gd name="connsiteY61" fmla="*/ 4312 h 10002"/>
                <a:gd name="connsiteX62" fmla="*/ 9385 w 10201"/>
                <a:gd name="connsiteY62" fmla="*/ 4451 h 10002"/>
                <a:gd name="connsiteX63" fmla="*/ 9459 w 10201"/>
                <a:gd name="connsiteY63" fmla="*/ 4574 h 10002"/>
                <a:gd name="connsiteX64" fmla="*/ 9522 w 10201"/>
                <a:gd name="connsiteY64" fmla="*/ 4574 h 10002"/>
                <a:gd name="connsiteX65" fmla="*/ 9522 w 10201"/>
                <a:gd name="connsiteY65" fmla="*/ 4593 h 10002"/>
                <a:gd name="connsiteX66" fmla="*/ 9407 w 10201"/>
                <a:gd name="connsiteY66" fmla="*/ 4688 h 10002"/>
                <a:gd name="connsiteX67" fmla="*/ 9397 w 10201"/>
                <a:gd name="connsiteY67" fmla="*/ 4743 h 10002"/>
                <a:gd name="connsiteX68" fmla="*/ 9532 w 10201"/>
                <a:gd name="connsiteY68" fmla="*/ 4912 h 10002"/>
                <a:gd name="connsiteX69" fmla="*/ 9553 w 10201"/>
                <a:gd name="connsiteY69" fmla="*/ 5007 h 10002"/>
                <a:gd name="connsiteX70" fmla="*/ 9688 w 10201"/>
                <a:gd name="connsiteY70" fmla="*/ 5138 h 10002"/>
                <a:gd name="connsiteX71" fmla="*/ 9657 w 10201"/>
                <a:gd name="connsiteY71" fmla="*/ 5496 h 10002"/>
                <a:gd name="connsiteX72" fmla="*/ 9771 w 10201"/>
                <a:gd name="connsiteY72" fmla="*/ 5439 h 10002"/>
                <a:gd name="connsiteX73" fmla="*/ 9771 w 10201"/>
                <a:gd name="connsiteY73" fmla="*/ 5382 h 10002"/>
                <a:gd name="connsiteX74" fmla="*/ 9750 w 10201"/>
                <a:gd name="connsiteY74" fmla="*/ 5326 h 10002"/>
                <a:gd name="connsiteX75" fmla="*/ 9781 w 10201"/>
                <a:gd name="connsiteY75" fmla="*/ 5326 h 10002"/>
                <a:gd name="connsiteX76" fmla="*/ 9865 w 10201"/>
                <a:gd name="connsiteY76" fmla="*/ 5401 h 10002"/>
                <a:gd name="connsiteX77" fmla="*/ 10042 w 10201"/>
                <a:gd name="connsiteY77" fmla="*/ 5391 h 10002"/>
                <a:gd name="connsiteX78" fmla="*/ 10081 w 10201"/>
                <a:gd name="connsiteY78" fmla="*/ 5686 h 10002"/>
                <a:gd name="connsiteX79" fmla="*/ 10188 w 10201"/>
                <a:gd name="connsiteY79" fmla="*/ 5795 h 10002"/>
                <a:gd name="connsiteX80" fmla="*/ 10177 w 10201"/>
                <a:gd name="connsiteY80" fmla="*/ 6153 h 10002"/>
                <a:gd name="connsiteX81" fmla="*/ 10137 w 10201"/>
                <a:gd name="connsiteY81" fmla="*/ 6016 h 10002"/>
                <a:gd name="connsiteX82" fmla="*/ 9949 w 10201"/>
                <a:gd name="connsiteY82" fmla="*/ 6096 h 10002"/>
                <a:gd name="connsiteX83" fmla="*/ 9893 w 10201"/>
                <a:gd name="connsiteY83" fmla="*/ 6004 h 10002"/>
                <a:gd name="connsiteX84" fmla="*/ 9563 w 10201"/>
                <a:gd name="connsiteY84" fmla="*/ 6190 h 10002"/>
                <a:gd name="connsiteX85" fmla="*/ 9532 w 10201"/>
                <a:gd name="connsiteY85" fmla="*/ 6528 h 10002"/>
                <a:gd name="connsiteX86" fmla="*/ 9490 w 10201"/>
                <a:gd name="connsiteY86" fmla="*/ 6566 h 10002"/>
                <a:gd name="connsiteX87" fmla="*/ 9490 w 10201"/>
                <a:gd name="connsiteY87" fmla="*/ 6979 h 10002"/>
                <a:gd name="connsiteX88" fmla="*/ 9594 w 10201"/>
                <a:gd name="connsiteY88" fmla="*/ 7016 h 10002"/>
                <a:gd name="connsiteX89" fmla="*/ 9584 w 10201"/>
                <a:gd name="connsiteY89" fmla="*/ 7054 h 10002"/>
                <a:gd name="connsiteX90" fmla="*/ 9438 w 10201"/>
                <a:gd name="connsiteY90" fmla="*/ 7411 h 10002"/>
                <a:gd name="connsiteX91" fmla="*/ 9428 w 10201"/>
                <a:gd name="connsiteY91" fmla="*/ 7674 h 10002"/>
                <a:gd name="connsiteX92" fmla="*/ 9459 w 10201"/>
                <a:gd name="connsiteY92" fmla="*/ 7862 h 10002"/>
                <a:gd name="connsiteX93" fmla="*/ 9407 w 10201"/>
                <a:gd name="connsiteY93" fmla="*/ 7918 h 10002"/>
                <a:gd name="connsiteX94" fmla="*/ 9302 w 10201"/>
                <a:gd name="connsiteY94" fmla="*/ 7730 h 10002"/>
                <a:gd name="connsiteX95" fmla="*/ 9126 w 10201"/>
                <a:gd name="connsiteY95" fmla="*/ 7580 h 10002"/>
                <a:gd name="connsiteX96" fmla="*/ 9126 w 10201"/>
                <a:gd name="connsiteY96" fmla="*/ 7543 h 10002"/>
                <a:gd name="connsiteX97" fmla="*/ 9167 w 10201"/>
                <a:gd name="connsiteY97" fmla="*/ 7543 h 10002"/>
                <a:gd name="connsiteX98" fmla="*/ 9167 w 10201"/>
                <a:gd name="connsiteY98" fmla="*/ 7524 h 10002"/>
                <a:gd name="connsiteX99" fmla="*/ 9146 w 10201"/>
                <a:gd name="connsiteY99" fmla="*/ 7524 h 10002"/>
                <a:gd name="connsiteX100" fmla="*/ 9084 w 10201"/>
                <a:gd name="connsiteY100" fmla="*/ 7543 h 10002"/>
                <a:gd name="connsiteX101" fmla="*/ 9105 w 10201"/>
                <a:gd name="connsiteY101" fmla="*/ 7618 h 10002"/>
                <a:gd name="connsiteX102" fmla="*/ 9063 w 10201"/>
                <a:gd name="connsiteY102" fmla="*/ 7637 h 10002"/>
                <a:gd name="connsiteX103" fmla="*/ 9167 w 10201"/>
                <a:gd name="connsiteY103" fmla="*/ 7918 h 10002"/>
                <a:gd name="connsiteX104" fmla="*/ 9167 w 10201"/>
                <a:gd name="connsiteY104" fmla="*/ 8125 h 10002"/>
                <a:gd name="connsiteX105" fmla="*/ 9105 w 10201"/>
                <a:gd name="connsiteY105" fmla="*/ 8237 h 10002"/>
                <a:gd name="connsiteX106" fmla="*/ 8928 w 10201"/>
                <a:gd name="connsiteY106" fmla="*/ 8219 h 10002"/>
                <a:gd name="connsiteX107" fmla="*/ 8866 w 10201"/>
                <a:gd name="connsiteY107" fmla="*/ 8125 h 10002"/>
                <a:gd name="connsiteX108" fmla="*/ 8802 w 10201"/>
                <a:gd name="connsiteY108" fmla="*/ 8182 h 10002"/>
                <a:gd name="connsiteX109" fmla="*/ 8845 w 10201"/>
                <a:gd name="connsiteY109" fmla="*/ 8575 h 10002"/>
                <a:gd name="connsiteX110" fmla="*/ 8814 w 10201"/>
                <a:gd name="connsiteY110" fmla="*/ 8650 h 10002"/>
                <a:gd name="connsiteX111" fmla="*/ 8615 w 10201"/>
                <a:gd name="connsiteY111" fmla="*/ 8670 h 10002"/>
                <a:gd name="connsiteX112" fmla="*/ 8470 w 10201"/>
                <a:gd name="connsiteY112" fmla="*/ 8237 h 10002"/>
                <a:gd name="connsiteX113" fmla="*/ 8459 w 10201"/>
                <a:gd name="connsiteY113" fmla="*/ 7993 h 10002"/>
                <a:gd name="connsiteX114" fmla="*/ 8418 w 10201"/>
                <a:gd name="connsiteY114" fmla="*/ 7993 h 10002"/>
                <a:gd name="connsiteX115" fmla="*/ 8240 w 10201"/>
                <a:gd name="connsiteY115" fmla="*/ 7993 h 10002"/>
                <a:gd name="connsiteX116" fmla="*/ 8136 w 10201"/>
                <a:gd name="connsiteY116" fmla="*/ 7768 h 10002"/>
                <a:gd name="connsiteX117" fmla="*/ 8042 w 10201"/>
                <a:gd name="connsiteY117" fmla="*/ 7712 h 10002"/>
                <a:gd name="connsiteX118" fmla="*/ 7980 w 10201"/>
                <a:gd name="connsiteY118" fmla="*/ 7787 h 10002"/>
                <a:gd name="connsiteX119" fmla="*/ 7990 w 10201"/>
                <a:gd name="connsiteY119" fmla="*/ 8106 h 10002"/>
                <a:gd name="connsiteX120" fmla="*/ 7949 w 10201"/>
                <a:gd name="connsiteY120" fmla="*/ 8406 h 10002"/>
                <a:gd name="connsiteX121" fmla="*/ 7887 w 10201"/>
                <a:gd name="connsiteY121" fmla="*/ 8426 h 10002"/>
                <a:gd name="connsiteX122" fmla="*/ 7845 w 10201"/>
                <a:gd name="connsiteY122" fmla="*/ 8538 h 10002"/>
                <a:gd name="connsiteX123" fmla="*/ 7835 w 10201"/>
                <a:gd name="connsiteY123" fmla="*/ 8538 h 10002"/>
                <a:gd name="connsiteX124" fmla="*/ 7835 w 10201"/>
                <a:gd name="connsiteY124" fmla="*/ 8481 h 10002"/>
                <a:gd name="connsiteX125" fmla="*/ 7855 w 10201"/>
                <a:gd name="connsiteY125" fmla="*/ 8426 h 10002"/>
                <a:gd name="connsiteX126" fmla="*/ 7678 w 10201"/>
                <a:gd name="connsiteY126" fmla="*/ 8182 h 10002"/>
                <a:gd name="connsiteX127" fmla="*/ 7563 w 10201"/>
                <a:gd name="connsiteY127" fmla="*/ 8087 h 10002"/>
                <a:gd name="connsiteX128" fmla="*/ 7501 w 10201"/>
                <a:gd name="connsiteY128" fmla="*/ 8144 h 10002"/>
                <a:gd name="connsiteX129" fmla="*/ 7470 w 10201"/>
                <a:gd name="connsiteY129" fmla="*/ 8087 h 10002"/>
                <a:gd name="connsiteX130" fmla="*/ 7439 w 10201"/>
                <a:gd name="connsiteY130" fmla="*/ 8219 h 10002"/>
                <a:gd name="connsiteX131" fmla="*/ 7574 w 10201"/>
                <a:gd name="connsiteY131" fmla="*/ 8595 h 10002"/>
                <a:gd name="connsiteX132" fmla="*/ 7418 w 10201"/>
                <a:gd name="connsiteY132" fmla="*/ 8782 h 10002"/>
                <a:gd name="connsiteX133" fmla="*/ 7251 w 10201"/>
                <a:gd name="connsiteY133" fmla="*/ 8707 h 10002"/>
                <a:gd name="connsiteX134" fmla="*/ 7189 w 10201"/>
                <a:gd name="connsiteY134" fmla="*/ 8858 h 10002"/>
                <a:gd name="connsiteX135" fmla="*/ 7115 w 10201"/>
                <a:gd name="connsiteY135" fmla="*/ 8914 h 10002"/>
                <a:gd name="connsiteX136" fmla="*/ 7115 w 10201"/>
                <a:gd name="connsiteY136" fmla="*/ 8839 h 10002"/>
                <a:gd name="connsiteX137" fmla="*/ 6991 w 10201"/>
                <a:gd name="connsiteY137" fmla="*/ 8801 h 10002"/>
                <a:gd name="connsiteX138" fmla="*/ 6907 w 10201"/>
                <a:gd name="connsiteY138" fmla="*/ 8895 h 10002"/>
                <a:gd name="connsiteX139" fmla="*/ 6814 w 10201"/>
                <a:gd name="connsiteY139" fmla="*/ 8914 h 10002"/>
                <a:gd name="connsiteX140" fmla="*/ 6814 w 10201"/>
                <a:gd name="connsiteY140" fmla="*/ 8970 h 10002"/>
                <a:gd name="connsiteX141" fmla="*/ 6751 w 10201"/>
                <a:gd name="connsiteY141" fmla="*/ 8989 h 10002"/>
                <a:gd name="connsiteX142" fmla="*/ 6772 w 10201"/>
                <a:gd name="connsiteY142" fmla="*/ 9026 h 10002"/>
                <a:gd name="connsiteX143" fmla="*/ 6939 w 10201"/>
                <a:gd name="connsiteY143" fmla="*/ 9008 h 10002"/>
                <a:gd name="connsiteX144" fmla="*/ 6939 w 10201"/>
                <a:gd name="connsiteY144" fmla="*/ 8989 h 10002"/>
                <a:gd name="connsiteX145" fmla="*/ 6918 w 10201"/>
                <a:gd name="connsiteY145" fmla="*/ 8951 h 10002"/>
                <a:gd name="connsiteX146" fmla="*/ 6939 w 10201"/>
                <a:gd name="connsiteY146" fmla="*/ 8951 h 10002"/>
                <a:gd name="connsiteX147" fmla="*/ 6991 w 10201"/>
                <a:gd name="connsiteY147" fmla="*/ 8933 h 10002"/>
                <a:gd name="connsiteX148" fmla="*/ 7032 w 10201"/>
                <a:gd name="connsiteY148" fmla="*/ 9064 h 10002"/>
                <a:gd name="connsiteX149" fmla="*/ 7303 w 10201"/>
                <a:gd name="connsiteY149" fmla="*/ 9139 h 10002"/>
                <a:gd name="connsiteX150" fmla="*/ 7303 w 10201"/>
                <a:gd name="connsiteY150" fmla="*/ 9195 h 10002"/>
                <a:gd name="connsiteX151" fmla="*/ 7220 w 10201"/>
                <a:gd name="connsiteY151" fmla="*/ 9590 h 10002"/>
                <a:gd name="connsiteX152" fmla="*/ 7199 w 10201"/>
                <a:gd name="connsiteY152" fmla="*/ 9590 h 10002"/>
                <a:gd name="connsiteX153" fmla="*/ 7179 w 10201"/>
                <a:gd name="connsiteY153" fmla="*/ 9533 h 10002"/>
                <a:gd name="connsiteX154" fmla="*/ 6949 w 10201"/>
                <a:gd name="connsiteY154" fmla="*/ 9496 h 10002"/>
                <a:gd name="connsiteX155" fmla="*/ 6876 w 10201"/>
                <a:gd name="connsiteY155" fmla="*/ 9496 h 10002"/>
                <a:gd name="connsiteX156" fmla="*/ 6793 w 10201"/>
                <a:gd name="connsiteY156" fmla="*/ 9403 h 10002"/>
                <a:gd name="connsiteX157" fmla="*/ 6751 w 10201"/>
                <a:gd name="connsiteY157" fmla="*/ 9440 h 10002"/>
                <a:gd name="connsiteX158" fmla="*/ 6637 w 10201"/>
                <a:gd name="connsiteY158" fmla="*/ 9289 h 10002"/>
                <a:gd name="connsiteX159" fmla="*/ 6627 w 10201"/>
                <a:gd name="connsiteY159" fmla="*/ 9289 h 10002"/>
                <a:gd name="connsiteX160" fmla="*/ 6584 w 10201"/>
                <a:gd name="connsiteY160" fmla="*/ 9289 h 10002"/>
                <a:gd name="connsiteX161" fmla="*/ 6480 w 10201"/>
                <a:gd name="connsiteY161" fmla="*/ 9177 h 10002"/>
                <a:gd name="connsiteX162" fmla="*/ 6449 w 10201"/>
                <a:gd name="connsiteY162" fmla="*/ 9346 h 10002"/>
                <a:gd name="connsiteX163" fmla="*/ 6355 w 10201"/>
                <a:gd name="connsiteY163" fmla="*/ 9515 h 10002"/>
                <a:gd name="connsiteX164" fmla="*/ 6262 w 10201"/>
                <a:gd name="connsiteY164" fmla="*/ 9552 h 10002"/>
                <a:gd name="connsiteX165" fmla="*/ 6262 w 10201"/>
                <a:gd name="connsiteY165" fmla="*/ 9609 h 10002"/>
                <a:gd name="connsiteX166" fmla="*/ 6189 w 10201"/>
                <a:gd name="connsiteY166" fmla="*/ 9740 h 10002"/>
                <a:gd name="connsiteX167" fmla="*/ 6106 w 10201"/>
                <a:gd name="connsiteY167" fmla="*/ 9796 h 10002"/>
                <a:gd name="connsiteX168" fmla="*/ 6001 w 10201"/>
                <a:gd name="connsiteY168" fmla="*/ 9947 h 10002"/>
                <a:gd name="connsiteX169" fmla="*/ 5345 w 10201"/>
                <a:gd name="connsiteY169" fmla="*/ 9796 h 10002"/>
                <a:gd name="connsiteX170" fmla="*/ 5220 w 10201"/>
                <a:gd name="connsiteY170" fmla="*/ 9796 h 10002"/>
                <a:gd name="connsiteX171" fmla="*/ 4992 w 10201"/>
                <a:gd name="connsiteY171" fmla="*/ 9647 h 10002"/>
                <a:gd name="connsiteX172" fmla="*/ 4929 w 10201"/>
                <a:gd name="connsiteY172" fmla="*/ 9515 h 10002"/>
                <a:gd name="connsiteX173" fmla="*/ 4929 w 10201"/>
                <a:gd name="connsiteY173" fmla="*/ 9403 h 10002"/>
                <a:gd name="connsiteX174" fmla="*/ 4866 w 10201"/>
                <a:gd name="connsiteY174" fmla="*/ 9346 h 10002"/>
                <a:gd name="connsiteX175" fmla="*/ 5168 w 10201"/>
                <a:gd name="connsiteY175" fmla="*/ 9214 h 10002"/>
                <a:gd name="connsiteX176" fmla="*/ 5387 w 10201"/>
                <a:gd name="connsiteY176" fmla="*/ 9234 h 10002"/>
                <a:gd name="connsiteX177" fmla="*/ 5741 w 10201"/>
                <a:gd name="connsiteY177" fmla="*/ 9195 h 10002"/>
                <a:gd name="connsiteX178" fmla="*/ 5783 w 10201"/>
                <a:gd name="connsiteY178" fmla="*/ 9102 h 10002"/>
                <a:gd name="connsiteX179" fmla="*/ 5731 w 10201"/>
                <a:gd name="connsiteY179" fmla="*/ 8989 h 10002"/>
                <a:gd name="connsiteX180" fmla="*/ 5533 w 10201"/>
                <a:gd name="connsiteY180" fmla="*/ 8933 h 10002"/>
                <a:gd name="connsiteX181" fmla="*/ 5210 w 10201"/>
                <a:gd name="connsiteY181" fmla="*/ 8745 h 10002"/>
                <a:gd name="connsiteX182" fmla="*/ 4961 w 10201"/>
                <a:gd name="connsiteY182" fmla="*/ 8595 h 10002"/>
                <a:gd name="connsiteX183" fmla="*/ 5085 w 10201"/>
                <a:gd name="connsiteY183" fmla="*/ 8481 h 10002"/>
                <a:gd name="connsiteX184" fmla="*/ 4741 w 10201"/>
                <a:gd name="connsiteY184" fmla="*/ 8275 h 10002"/>
                <a:gd name="connsiteX185" fmla="*/ 4554 w 10201"/>
                <a:gd name="connsiteY185" fmla="*/ 8087 h 10002"/>
                <a:gd name="connsiteX186" fmla="*/ 4356 w 10201"/>
                <a:gd name="connsiteY186" fmla="*/ 8031 h 10002"/>
                <a:gd name="connsiteX187" fmla="*/ 4085 w 10201"/>
                <a:gd name="connsiteY187" fmla="*/ 8013 h 10002"/>
                <a:gd name="connsiteX188" fmla="*/ 3919 w 10201"/>
                <a:gd name="connsiteY188" fmla="*/ 7843 h 10002"/>
                <a:gd name="connsiteX189" fmla="*/ 3741 w 10201"/>
                <a:gd name="connsiteY189" fmla="*/ 7806 h 10002"/>
                <a:gd name="connsiteX190" fmla="*/ 3669 w 10201"/>
                <a:gd name="connsiteY190" fmla="*/ 7598 h 10002"/>
                <a:gd name="connsiteX191" fmla="*/ 3492 w 10201"/>
                <a:gd name="connsiteY191" fmla="*/ 7637 h 10002"/>
                <a:gd name="connsiteX192" fmla="*/ 3440 w 10201"/>
                <a:gd name="connsiteY192" fmla="*/ 7674 h 10002"/>
                <a:gd name="connsiteX193" fmla="*/ 3367 w 10201"/>
                <a:gd name="connsiteY193" fmla="*/ 7674 h 10002"/>
                <a:gd name="connsiteX194" fmla="*/ 3367 w 10201"/>
                <a:gd name="connsiteY194" fmla="*/ 7637 h 10002"/>
                <a:gd name="connsiteX195" fmla="*/ 3398 w 10201"/>
                <a:gd name="connsiteY195" fmla="*/ 7543 h 10002"/>
                <a:gd name="connsiteX196" fmla="*/ 3241 w 10201"/>
                <a:gd name="connsiteY196" fmla="*/ 7505 h 10002"/>
                <a:gd name="connsiteX197" fmla="*/ 3189 w 10201"/>
                <a:gd name="connsiteY197" fmla="*/ 7411 h 10002"/>
                <a:gd name="connsiteX198" fmla="*/ 3085 w 10201"/>
                <a:gd name="connsiteY198" fmla="*/ 7468 h 10002"/>
                <a:gd name="connsiteX199" fmla="*/ 2846 w 10201"/>
                <a:gd name="connsiteY199" fmla="*/ 7449 h 10002"/>
                <a:gd name="connsiteX200" fmla="*/ 2722 w 10201"/>
                <a:gd name="connsiteY200" fmla="*/ 7486 h 10002"/>
                <a:gd name="connsiteX201" fmla="*/ 2669 w 10201"/>
                <a:gd name="connsiteY201" fmla="*/ 7598 h 10002"/>
                <a:gd name="connsiteX202" fmla="*/ 2471 w 10201"/>
                <a:gd name="connsiteY202" fmla="*/ 7637 h 10002"/>
                <a:gd name="connsiteX203" fmla="*/ 2419 w 10201"/>
                <a:gd name="connsiteY203" fmla="*/ 7712 h 10002"/>
                <a:gd name="connsiteX204" fmla="*/ 2137 w 10201"/>
                <a:gd name="connsiteY204" fmla="*/ 7693 h 10002"/>
                <a:gd name="connsiteX205" fmla="*/ 2023 w 10201"/>
                <a:gd name="connsiteY205" fmla="*/ 7561 h 10002"/>
                <a:gd name="connsiteX206" fmla="*/ 1867 w 10201"/>
                <a:gd name="connsiteY206" fmla="*/ 7524 h 10002"/>
                <a:gd name="connsiteX207" fmla="*/ 1919 w 10201"/>
                <a:gd name="connsiteY207" fmla="*/ 7505 h 10002"/>
                <a:gd name="connsiteX208" fmla="*/ 1919 w 10201"/>
                <a:gd name="connsiteY208" fmla="*/ 7486 h 10002"/>
                <a:gd name="connsiteX209" fmla="*/ 1867 w 10201"/>
                <a:gd name="connsiteY209" fmla="*/ 7486 h 10002"/>
                <a:gd name="connsiteX210" fmla="*/ 1753 w 10201"/>
                <a:gd name="connsiteY210" fmla="*/ 7505 h 10002"/>
                <a:gd name="connsiteX211" fmla="*/ 1544 w 10201"/>
                <a:gd name="connsiteY211" fmla="*/ 7429 h 10002"/>
                <a:gd name="connsiteX212" fmla="*/ 1544 w 10201"/>
                <a:gd name="connsiteY212" fmla="*/ 7486 h 10002"/>
                <a:gd name="connsiteX213" fmla="*/ 1492 w 10201"/>
                <a:gd name="connsiteY213" fmla="*/ 7468 h 10002"/>
                <a:gd name="connsiteX214" fmla="*/ 1492 w 10201"/>
                <a:gd name="connsiteY214" fmla="*/ 7411 h 10002"/>
                <a:gd name="connsiteX215" fmla="*/ 1398 w 10201"/>
                <a:gd name="connsiteY215" fmla="*/ 7468 h 10002"/>
                <a:gd name="connsiteX216" fmla="*/ 1378 w 10201"/>
                <a:gd name="connsiteY216" fmla="*/ 7411 h 10002"/>
                <a:gd name="connsiteX217" fmla="*/ 1013 w 10201"/>
                <a:gd name="connsiteY217" fmla="*/ 7429 h 10002"/>
                <a:gd name="connsiteX218" fmla="*/ 836 w 10201"/>
                <a:gd name="connsiteY218" fmla="*/ 7411 h 10002"/>
                <a:gd name="connsiteX219" fmla="*/ 795 w 10201"/>
                <a:gd name="connsiteY219" fmla="*/ 7336 h 10002"/>
                <a:gd name="connsiteX220" fmla="*/ 628 w 10201"/>
                <a:gd name="connsiteY220" fmla="*/ 7354 h 10002"/>
                <a:gd name="connsiteX221" fmla="*/ 597 w 10201"/>
                <a:gd name="connsiteY221" fmla="*/ 7299 h 10002"/>
                <a:gd name="connsiteX222" fmla="*/ 493 w 10201"/>
                <a:gd name="connsiteY222" fmla="*/ 7317 h 10002"/>
                <a:gd name="connsiteX223" fmla="*/ 471 w 10201"/>
                <a:gd name="connsiteY223" fmla="*/ 7242 h 10002"/>
                <a:gd name="connsiteX224" fmla="*/ 378 w 10201"/>
                <a:gd name="connsiteY224" fmla="*/ 7242 h 10002"/>
                <a:gd name="connsiteX225" fmla="*/ 243 w 10201"/>
                <a:gd name="connsiteY225" fmla="*/ 7167 h 10002"/>
                <a:gd name="connsiteX226" fmla="*/ 0 w 10201"/>
                <a:gd name="connsiteY226" fmla="*/ 7050 h 10002"/>
                <a:gd name="connsiteX227" fmla="*/ 357 w 10201"/>
                <a:gd name="connsiteY227" fmla="*/ 7054 h 10002"/>
                <a:gd name="connsiteX228" fmla="*/ 576 w 10201"/>
                <a:gd name="connsiteY228" fmla="*/ 7092 h 10002"/>
                <a:gd name="connsiteX229" fmla="*/ 940 w 10201"/>
                <a:gd name="connsiteY229" fmla="*/ 7167 h 10002"/>
                <a:gd name="connsiteX230" fmla="*/ 950 w 10201"/>
                <a:gd name="connsiteY230" fmla="*/ 7092 h 10002"/>
                <a:gd name="connsiteX231" fmla="*/ 888 w 10201"/>
                <a:gd name="connsiteY231" fmla="*/ 6998 h 10002"/>
                <a:gd name="connsiteX232" fmla="*/ 898 w 10201"/>
                <a:gd name="connsiteY232" fmla="*/ 6998 h 10002"/>
                <a:gd name="connsiteX233" fmla="*/ 898 w 10201"/>
                <a:gd name="connsiteY233" fmla="*/ 6979 h 10002"/>
                <a:gd name="connsiteX234" fmla="*/ 1002 w 10201"/>
                <a:gd name="connsiteY234" fmla="*/ 7016 h 10002"/>
                <a:gd name="connsiteX235" fmla="*/ 1002 w 10201"/>
                <a:gd name="connsiteY235" fmla="*/ 6941 h 10002"/>
                <a:gd name="connsiteX236" fmla="*/ 940 w 10201"/>
                <a:gd name="connsiteY236" fmla="*/ 6923 h 10002"/>
                <a:gd name="connsiteX237" fmla="*/ 940 w 10201"/>
                <a:gd name="connsiteY237" fmla="*/ 6847 h 10002"/>
                <a:gd name="connsiteX238" fmla="*/ 961 w 10201"/>
                <a:gd name="connsiteY238" fmla="*/ 6847 h 10002"/>
                <a:gd name="connsiteX239" fmla="*/ 1013 w 10201"/>
                <a:gd name="connsiteY239" fmla="*/ 6885 h 10002"/>
                <a:gd name="connsiteX240" fmla="*/ 1013 w 10201"/>
                <a:gd name="connsiteY240" fmla="*/ 6847 h 10002"/>
                <a:gd name="connsiteX241" fmla="*/ 1149 w 10201"/>
                <a:gd name="connsiteY241" fmla="*/ 6716 h 10002"/>
                <a:gd name="connsiteX242" fmla="*/ 1305 w 10201"/>
                <a:gd name="connsiteY242" fmla="*/ 6678 h 10002"/>
                <a:gd name="connsiteX243" fmla="*/ 1305 w 10201"/>
                <a:gd name="connsiteY243" fmla="*/ 6660 h 10002"/>
                <a:gd name="connsiteX244" fmla="*/ 1128 w 10201"/>
                <a:gd name="connsiteY244" fmla="*/ 6660 h 10002"/>
                <a:gd name="connsiteX245" fmla="*/ 1128 w 10201"/>
                <a:gd name="connsiteY245" fmla="*/ 6641 h 10002"/>
                <a:gd name="connsiteX246" fmla="*/ 1159 w 10201"/>
                <a:gd name="connsiteY246" fmla="*/ 6585 h 10002"/>
                <a:gd name="connsiteX247" fmla="*/ 1211 w 10201"/>
                <a:gd name="connsiteY247" fmla="*/ 6603 h 10002"/>
                <a:gd name="connsiteX248" fmla="*/ 1243 w 10201"/>
                <a:gd name="connsiteY248" fmla="*/ 6566 h 10002"/>
                <a:gd name="connsiteX249" fmla="*/ 1243 w 10201"/>
                <a:gd name="connsiteY249" fmla="*/ 6548 h 10002"/>
                <a:gd name="connsiteX250" fmla="*/ 1191 w 10201"/>
                <a:gd name="connsiteY250" fmla="*/ 6472 h 10002"/>
                <a:gd name="connsiteX251" fmla="*/ 1222 w 10201"/>
                <a:gd name="connsiteY251" fmla="*/ 6472 h 10002"/>
                <a:gd name="connsiteX252" fmla="*/ 1243 w 10201"/>
                <a:gd name="connsiteY252" fmla="*/ 6491 h 10002"/>
                <a:gd name="connsiteX253" fmla="*/ 1253 w 10201"/>
                <a:gd name="connsiteY253" fmla="*/ 6434 h 10002"/>
                <a:gd name="connsiteX254" fmla="*/ 1201 w 10201"/>
                <a:gd name="connsiteY254" fmla="*/ 6378 h 10002"/>
                <a:gd name="connsiteX255" fmla="*/ 1191 w 10201"/>
                <a:gd name="connsiteY255" fmla="*/ 6416 h 10002"/>
                <a:gd name="connsiteX256" fmla="*/ 1191 w 10201"/>
                <a:gd name="connsiteY256" fmla="*/ 6378 h 10002"/>
                <a:gd name="connsiteX257" fmla="*/ 1180 w 10201"/>
                <a:gd name="connsiteY257" fmla="*/ 6378 h 10002"/>
                <a:gd name="connsiteX258" fmla="*/ 1180 w 10201"/>
                <a:gd name="connsiteY258" fmla="*/ 6359 h 10002"/>
                <a:gd name="connsiteX259" fmla="*/ 1253 w 10201"/>
                <a:gd name="connsiteY259" fmla="*/ 6322 h 10002"/>
                <a:gd name="connsiteX260" fmla="*/ 1253 w 10201"/>
                <a:gd name="connsiteY260" fmla="*/ 6302 h 10002"/>
                <a:gd name="connsiteX261" fmla="*/ 1139 w 10201"/>
                <a:gd name="connsiteY261" fmla="*/ 6228 h 10002"/>
                <a:gd name="connsiteX262" fmla="*/ 1118 w 10201"/>
                <a:gd name="connsiteY262" fmla="*/ 6284 h 10002"/>
                <a:gd name="connsiteX263" fmla="*/ 1045 w 10201"/>
                <a:gd name="connsiteY263" fmla="*/ 6228 h 10002"/>
                <a:gd name="connsiteX264" fmla="*/ 1076 w 10201"/>
                <a:gd name="connsiteY264" fmla="*/ 6190 h 10002"/>
                <a:gd name="connsiteX265" fmla="*/ 1035 w 10201"/>
                <a:gd name="connsiteY265" fmla="*/ 6190 h 10002"/>
                <a:gd name="connsiteX266" fmla="*/ 909 w 10201"/>
                <a:gd name="connsiteY266" fmla="*/ 6247 h 10002"/>
                <a:gd name="connsiteX267" fmla="*/ 909 w 10201"/>
                <a:gd name="connsiteY267" fmla="*/ 6190 h 10002"/>
                <a:gd name="connsiteX268" fmla="*/ 961 w 10201"/>
                <a:gd name="connsiteY268" fmla="*/ 6040 h 10002"/>
                <a:gd name="connsiteX269" fmla="*/ 940 w 10201"/>
                <a:gd name="connsiteY269" fmla="*/ 6002 h 10002"/>
                <a:gd name="connsiteX270" fmla="*/ 961 w 10201"/>
                <a:gd name="connsiteY270" fmla="*/ 6002 h 10002"/>
                <a:gd name="connsiteX271" fmla="*/ 1055 w 10201"/>
                <a:gd name="connsiteY271" fmla="*/ 5964 h 10002"/>
                <a:gd name="connsiteX272" fmla="*/ 1087 w 10201"/>
                <a:gd name="connsiteY272" fmla="*/ 5909 h 10002"/>
                <a:gd name="connsiteX273" fmla="*/ 1066 w 10201"/>
                <a:gd name="connsiteY273" fmla="*/ 5852 h 10002"/>
                <a:gd name="connsiteX274" fmla="*/ 1139 w 10201"/>
                <a:gd name="connsiteY274" fmla="*/ 5833 h 10002"/>
                <a:gd name="connsiteX275" fmla="*/ 1139 w 10201"/>
                <a:gd name="connsiteY275" fmla="*/ 5909 h 10002"/>
                <a:gd name="connsiteX276" fmla="*/ 1263 w 10201"/>
                <a:gd name="connsiteY276" fmla="*/ 5909 h 10002"/>
                <a:gd name="connsiteX277" fmla="*/ 1388 w 10201"/>
                <a:gd name="connsiteY277" fmla="*/ 5683 h 10002"/>
                <a:gd name="connsiteX278" fmla="*/ 1586 w 10201"/>
                <a:gd name="connsiteY278" fmla="*/ 5740 h 10002"/>
                <a:gd name="connsiteX279" fmla="*/ 1586 w 10201"/>
                <a:gd name="connsiteY279" fmla="*/ 5758 h 10002"/>
                <a:gd name="connsiteX280" fmla="*/ 1575 w 10201"/>
                <a:gd name="connsiteY280" fmla="*/ 5814 h 10002"/>
                <a:gd name="connsiteX281" fmla="*/ 1554 w 10201"/>
                <a:gd name="connsiteY281" fmla="*/ 5852 h 10002"/>
                <a:gd name="connsiteX282" fmla="*/ 1440 w 10201"/>
                <a:gd name="connsiteY282" fmla="*/ 5889 h 10002"/>
                <a:gd name="connsiteX283" fmla="*/ 1430 w 10201"/>
                <a:gd name="connsiteY283" fmla="*/ 6040 h 10002"/>
                <a:gd name="connsiteX284" fmla="*/ 1450 w 10201"/>
                <a:gd name="connsiteY284" fmla="*/ 6058 h 10002"/>
                <a:gd name="connsiteX285" fmla="*/ 1680 w 10201"/>
                <a:gd name="connsiteY285" fmla="*/ 6265 h 10002"/>
                <a:gd name="connsiteX286" fmla="*/ 1711 w 10201"/>
                <a:gd name="connsiteY286" fmla="*/ 6265 h 10002"/>
                <a:gd name="connsiteX287" fmla="*/ 1784 w 10201"/>
                <a:gd name="connsiteY287" fmla="*/ 6792 h 10002"/>
                <a:gd name="connsiteX288" fmla="*/ 1982 w 10201"/>
                <a:gd name="connsiteY288" fmla="*/ 6585 h 10002"/>
                <a:gd name="connsiteX289" fmla="*/ 1982 w 10201"/>
                <a:gd name="connsiteY289" fmla="*/ 6528 h 10002"/>
                <a:gd name="connsiteX290" fmla="*/ 1909 w 10201"/>
                <a:gd name="connsiteY290" fmla="*/ 6528 h 10002"/>
                <a:gd name="connsiteX291" fmla="*/ 1878 w 10201"/>
                <a:gd name="connsiteY291" fmla="*/ 6453 h 10002"/>
                <a:gd name="connsiteX292" fmla="*/ 1878 w 10201"/>
                <a:gd name="connsiteY292" fmla="*/ 6416 h 10002"/>
                <a:gd name="connsiteX293" fmla="*/ 1888 w 10201"/>
                <a:gd name="connsiteY293" fmla="*/ 6416 h 10002"/>
                <a:gd name="connsiteX294" fmla="*/ 1888 w 10201"/>
                <a:gd name="connsiteY294" fmla="*/ 6397 h 10002"/>
                <a:gd name="connsiteX295" fmla="*/ 2023 w 10201"/>
                <a:gd name="connsiteY295" fmla="*/ 6322 h 10002"/>
                <a:gd name="connsiteX296" fmla="*/ 2002 w 10201"/>
                <a:gd name="connsiteY296" fmla="*/ 6302 h 10002"/>
                <a:gd name="connsiteX297" fmla="*/ 1867 w 10201"/>
                <a:gd name="connsiteY297" fmla="*/ 6265 h 10002"/>
                <a:gd name="connsiteX298" fmla="*/ 1867 w 10201"/>
                <a:gd name="connsiteY298" fmla="*/ 6209 h 10002"/>
                <a:gd name="connsiteX299" fmla="*/ 1815 w 10201"/>
                <a:gd name="connsiteY299" fmla="*/ 6190 h 10002"/>
                <a:gd name="connsiteX300" fmla="*/ 1815 w 10201"/>
                <a:gd name="connsiteY300" fmla="*/ 6190 h 10002"/>
                <a:gd name="connsiteX301" fmla="*/ 1836 w 10201"/>
                <a:gd name="connsiteY301" fmla="*/ 6133 h 10002"/>
                <a:gd name="connsiteX302" fmla="*/ 1753 w 10201"/>
                <a:gd name="connsiteY302" fmla="*/ 6040 h 10002"/>
                <a:gd name="connsiteX303" fmla="*/ 1534 w 10201"/>
                <a:gd name="connsiteY303" fmla="*/ 5984 h 10002"/>
                <a:gd name="connsiteX304" fmla="*/ 1701 w 10201"/>
                <a:gd name="connsiteY304" fmla="*/ 5964 h 10002"/>
                <a:gd name="connsiteX305" fmla="*/ 1722 w 10201"/>
                <a:gd name="connsiteY305" fmla="*/ 5871 h 10002"/>
                <a:gd name="connsiteX306" fmla="*/ 1659 w 10201"/>
                <a:gd name="connsiteY306" fmla="*/ 5740 h 10002"/>
                <a:gd name="connsiteX307" fmla="*/ 1680 w 10201"/>
                <a:gd name="connsiteY307" fmla="*/ 5740 h 10002"/>
                <a:gd name="connsiteX308" fmla="*/ 2023 w 10201"/>
                <a:gd name="connsiteY308" fmla="*/ 5777 h 10002"/>
                <a:gd name="connsiteX309" fmla="*/ 2117 w 10201"/>
                <a:gd name="connsiteY309" fmla="*/ 5665 h 10002"/>
                <a:gd name="connsiteX310" fmla="*/ 2190 w 10201"/>
                <a:gd name="connsiteY310" fmla="*/ 5645 h 10002"/>
                <a:gd name="connsiteX311" fmla="*/ 2117 w 10201"/>
                <a:gd name="connsiteY311" fmla="*/ 5608 h 10002"/>
                <a:gd name="connsiteX312" fmla="*/ 1815 w 10201"/>
                <a:gd name="connsiteY312" fmla="*/ 5720 h 10002"/>
                <a:gd name="connsiteX313" fmla="*/ 1784 w 10201"/>
                <a:gd name="connsiteY313" fmla="*/ 5665 h 10002"/>
                <a:gd name="connsiteX314" fmla="*/ 1805 w 10201"/>
                <a:gd name="connsiteY314" fmla="*/ 5608 h 10002"/>
                <a:gd name="connsiteX315" fmla="*/ 1774 w 10201"/>
                <a:gd name="connsiteY315" fmla="*/ 5514 h 10002"/>
                <a:gd name="connsiteX316" fmla="*/ 1701 w 10201"/>
                <a:gd name="connsiteY316" fmla="*/ 5533 h 10002"/>
                <a:gd name="connsiteX317" fmla="*/ 1458 w 10201"/>
                <a:gd name="connsiteY317" fmla="*/ 5302 h 10002"/>
                <a:gd name="connsiteX318" fmla="*/ 1742 w 10201"/>
                <a:gd name="connsiteY318" fmla="*/ 5288 h 10002"/>
                <a:gd name="connsiteX319" fmla="*/ 2085 w 10201"/>
                <a:gd name="connsiteY319" fmla="*/ 5288 h 10002"/>
                <a:gd name="connsiteX320" fmla="*/ 2190 w 10201"/>
                <a:gd name="connsiteY320" fmla="*/ 5119 h 10002"/>
                <a:gd name="connsiteX321" fmla="*/ 2190 w 10201"/>
                <a:gd name="connsiteY321" fmla="*/ 5063 h 10002"/>
                <a:gd name="connsiteX322" fmla="*/ 2253 w 10201"/>
                <a:gd name="connsiteY322" fmla="*/ 5044 h 10002"/>
                <a:gd name="connsiteX323" fmla="*/ 2284 w 10201"/>
                <a:gd name="connsiteY323" fmla="*/ 5176 h 10002"/>
                <a:gd name="connsiteX324" fmla="*/ 2722 w 10201"/>
                <a:gd name="connsiteY324" fmla="*/ 5195 h 10002"/>
                <a:gd name="connsiteX325" fmla="*/ 2700 w 10201"/>
                <a:gd name="connsiteY325" fmla="*/ 5288 h 10002"/>
                <a:gd name="connsiteX326" fmla="*/ 2732 w 10201"/>
                <a:gd name="connsiteY326" fmla="*/ 5288 h 10002"/>
                <a:gd name="connsiteX327" fmla="*/ 2784 w 10201"/>
                <a:gd name="connsiteY327" fmla="*/ 5251 h 10002"/>
                <a:gd name="connsiteX328" fmla="*/ 2784 w 10201"/>
                <a:gd name="connsiteY328" fmla="*/ 5270 h 10002"/>
                <a:gd name="connsiteX329" fmla="*/ 2763 w 10201"/>
                <a:gd name="connsiteY329" fmla="*/ 5288 h 10002"/>
                <a:gd name="connsiteX330" fmla="*/ 2826 w 10201"/>
                <a:gd name="connsiteY330" fmla="*/ 5288 h 10002"/>
                <a:gd name="connsiteX331" fmla="*/ 2929 w 10201"/>
                <a:gd name="connsiteY331" fmla="*/ 5288 h 10002"/>
                <a:gd name="connsiteX332" fmla="*/ 2929 w 10201"/>
                <a:gd name="connsiteY332" fmla="*/ 5364 h 10002"/>
                <a:gd name="connsiteX333" fmla="*/ 2950 w 10201"/>
                <a:gd name="connsiteY333" fmla="*/ 5364 h 10002"/>
                <a:gd name="connsiteX334" fmla="*/ 3023 w 10201"/>
                <a:gd name="connsiteY334" fmla="*/ 5288 h 10002"/>
                <a:gd name="connsiteX335" fmla="*/ 3023 w 10201"/>
                <a:gd name="connsiteY335" fmla="*/ 5213 h 10002"/>
                <a:gd name="connsiteX336" fmla="*/ 3085 w 10201"/>
                <a:gd name="connsiteY336" fmla="*/ 5213 h 10002"/>
                <a:gd name="connsiteX337" fmla="*/ 3117 w 10201"/>
                <a:gd name="connsiteY337" fmla="*/ 5270 h 10002"/>
                <a:gd name="connsiteX338" fmla="*/ 3117 w 10201"/>
                <a:gd name="connsiteY338" fmla="*/ 5401 h 10002"/>
                <a:gd name="connsiteX339" fmla="*/ 3231 w 10201"/>
                <a:gd name="connsiteY339" fmla="*/ 5401 h 10002"/>
                <a:gd name="connsiteX340" fmla="*/ 3241 w 10201"/>
                <a:gd name="connsiteY340" fmla="*/ 5307 h 10002"/>
                <a:gd name="connsiteX341" fmla="*/ 3241 w 10201"/>
                <a:gd name="connsiteY341" fmla="*/ 5288 h 10002"/>
                <a:gd name="connsiteX342" fmla="*/ 3241 w 10201"/>
                <a:gd name="connsiteY342" fmla="*/ 5288 h 10002"/>
                <a:gd name="connsiteX343" fmla="*/ 3346 w 10201"/>
                <a:gd name="connsiteY343" fmla="*/ 5307 h 10002"/>
                <a:gd name="connsiteX344" fmla="*/ 3367 w 10201"/>
                <a:gd name="connsiteY344" fmla="*/ 5213 h 10002"/>
                <a:gd name="connsiteX345" fmla="*/ 3471 w 10201"/>
                <a:gd name="connsiteY345" fmla="*/ 5251 h 10002"/>
                <a:gd name="connsiteX346" fmla="*/ 3471 w 10201"/>
                <a:gd name="connsiteY346" fmla="*/ 5195 h 10002"/>
                <a:gd name="connsiteX347" fmla="*/ 3648 w 10201"/>
                <a:gd name="connsiteY347" fmla="*/ 5270 h 10002"/>
                <a:gd name="connsiteX348" fmla="*/ 3648 w 10201"/>
                <a:gd name="connsiteY348" fmla="*/ 5195 h 10002"/>
                <a:gd name="connsiteX349" fmla="*/ 3689 w 10201"/>
                <a:gd name="connsiteY349" fmla="*/ 5195 h 10002"/>
                <a:gd name="connsiteX350" fmla="*/ 3689 w 10201"/>
                <a:gd name="connsiteY350" fmla="*/ 5270 h 10002"/>
                <a:gd name="connsiteX351" fmla="*/ 3710 w 10201"/>
                <a:gd name="connsiteY351" fmla="*/ 5270 h 10002"/>
                <a:gd name="connsiteX352" fmla="*/ 3710 w 10201"/>
                <a:gd name="connsiteY352" fmla="*/ 5251 h 10002"/>
                <a:gd name="connsiteX353" fmla="*/ 3721 w 10201"/>
                <a:gd name="connsiteY353" fmla="*/ 5119 h 10002"/>
                <a:gd name="connsiteX354" fmla="*/ 3731 w 10201"/>
                <a:gd name="connsiteY354" fmla="*/ 5119 h 10002"/>
                <a:gd name="connsiteX355" fmla="*/ 3741 w 10201"/>
                <a:gd name="connsiteY355" fmla="*/ 5195 h 10002"/>
                <a:gd name="connsiteX356" fmla="*/ 3825 w 10201"/>
                <a:gd name="connsiteY356" fmla="*/ 5119 h 10002"/>
                <a:gd name="connsiteX357" fmla="*/ 3825 w 10201"/>
                <a:gd name="connsiteY357" fmla="*/ 5157 h 10002"/>
                <a:gd name="connsiteX358" fmla="*/ 3898 w 10201"/>
                <a:gd name="connsiteY358" fmla="*/ 5119 h 10002"/>
                <a:gd name="connsiteX359" fmla="*/ 3898 w 10201"/>
                <a:gd name="connsiteY359" fmla="*/ 5101 h 10002"/>
                <a:gd name="connsiteX360" fmla="*/ 3877 w 10201"/>
                <a:gd name="connsiteY360" fmla="*/ 5063 h 10002"/>
                <a:gd name="connsiteX361" fmla="*/ 3909 w 10201"/>
                <a:gd name="connsiteY361" fmla="*/ 5063 h 10002"/>
                <a:gd name="connsiteX362" fmla="*/ 3950 w 10201"/>
                <a:gd name="connsiteY362" fmla="*/ 5101 h 10002"/>
                <a:gd name="connsiteX363" fmla="*/ 3950 w 10201"/>
                <a:gd name="connsiteY363" fmla="*/ 5063 h 10002"/>
                <a:gd name="connsiteX364" fmla="*/ 3929 w 10201"/>
                <a:gd name="connsiteY364" fmla="*/ 5007 h 10002"/>
                <a:gd name="connsiteX365" fmla="*/ 4033 w 10201"/>
                <a:gd name="connsiteY365" fmla="*/ 4951 h 10002"/>
                <a:gd name="connsiteX366" fmla="*/ 4033 w 10201"/>
                <a:gd name="connsiteY366" fmla="*/ 4932 h 10002"/>
                <a:gd name="connsiteX367" fmla="*/ 3857 w 10201"/>
                <a:gd name="connsiteY367" fmla="*/ 4912 h 10002"/>
                <a:gd name="connsiteX368" fmla="*/ 3867 w 10201"/>
                <a:gd name="connsiteY368" fmla="*/ 5026 h 10002"/>
                <a:gd name="connsiteX369" fmla="*/ 3857 w 10201"/>
                <a:gd name="connsiteY369" fmla="*/ 5026 h 10002"/>
                <a:gd name="connsiteX370" fmla="*/ 3658 w 10201"/>
                <a:gd name="connsiteY370" fmla="*/ 4912 h 10002"/>
                <a:gd name="connsiteX371" fmla="*/ 3658 w 10201"/>
                <a:gd name="connsiteY371" fmla="*/ 4932 h 10002"/>
                <a:gd name="connsiteX372" fmla="*/ 3669 w 10201"/>
                <a:gd name="connsiteY372" fmla="*/ 4932 h 10002"/>
                <a:gd name="connsiteX373" fmla="*/ 3648 w 10201"/>
                <a:gd name="connsiteY373" fmla="*/ 4951 h 10002"/>
                <a:gd name="connsiteX374" fmla="*/ 3596 w 10201"/>
                <a:gd name="connsiteY374" fmla="*/ 4875 h 10002"/>
                <a:gd name="connsiteX375" fmla="*/ 3585 w 10201"/>
                <a:gd name="connsiteY375" fmla="*/ 4837 h 10002"/>
                <a:gd name="connsiteX376" fmla="*/ 3700 w 10201"/>
                <a:gd name="connsiteY376" fmla="*/ 4819 h 10002"/>
                <a:gd name="connsiteX377" fmla="*/ 3700 w 10201"/>
                <a:gd name="connsiteY377" fmla="*/ 4668 h 10002"/>
                <a:gd name="connsiteX378" fmla="*/ 3679 w 10201"/>
                <a:gd name="connsiteY378" fmla="*/ 4668 h 10002"/>
                <a:gd name="connsiteX379" fmla="*/ 3554 w 10201"/>
                <a:gd name="connsiteY379" fmla="*/ 4800 h 10002"/>
                <a:gd name="connsiteX380" fmla="*/ 3533 w 10201"/>
                <a:gd name="connsiteY380" fmla="*/ 4782 h 10002"/>
                <a:gd name="connsiteX381" fmla="*/ 3533 w 10201"/>
                <a:gd name="connsiteY381" fmla="*/ 4706 h 10002"/>
                <a:gd name="connsiteX382" fmla="*/ 3523 w 10201"/>
                <a:gd name="connsiteY382" fmla="*/ 4650 h 10002"/>
                <a:gd name="connsiteX383" fmla="*/ 3450 w 10201"/>
                <a:gd name="connsiteY383" fmla="*/ 4650 h 10002"/>
                <a:gd name="connsiteX384" fmla="*/ 3440 w 10201"/>
                <a:gd name="connsiteY384" fmla="*/ 4593 h 10002"/>
                <a:gd name="connsiteX385" fmla="*/ 3450 w 10201"/>
                <a:gd name="connsiteY385" fmla="*/ 4593 h 10002"/>
                <a:gd name="connsiteX386" fmla="*/ 3450 w 10201"/>
                <a:gd name="connsiteY386" fmla="*/ 4574 h 10002"/>
                <a:gd name="connsiteX387" fmla="*/ 3627 w 10201"/>
                <a:gd name="connsiteY387" fmla="*/ 4481 h 10002"/>
                <a:gd name="connsiteX388" fmla="*/ 3565 w 10201"/>
                <a:gd name="connsiteY388" fmla="*/ 4481 h 10002"/>
                <a:gd name="connsiteX389" fmla="*/ 3544 w 10201"/>
                <a:gd name="connsiteY389" fmla="*/ 4481 h 10002"/>
                <a:gd name="connsiteX390" fmla="*/ 3533 w 10201"/>
                <a:gd name="connsiteY390" fmla="*/ 4481 h 10002"/>
                <a:gd name="connsiteX391" fmla="*/ 3533 w 10201"/>
                <a:gd name="connsiteY391" fmla="*/ 4462 h 10002"/>
                <a:gd name="connsiteX392" fmla="*/ 3637 w 10201"/>
                <a:gd name="connsiteY392" fmla="*/ 4387 h 10002"/>
                <a:gd name="connsiteX393" fmla="*/ 3637 w 10201"/>
                <a:gd name="connsiteY393" fmla="*/ 4387 h 10002"/>
                <a:gd name="connsiteX394" fmla="*/ 3606 w 10201"/>
                <a:gd name="connsiteY394" fmla="*/ 4387 h 10002"/>
                <a:gd name="connsiteX395" fmla="*/ 3585 w 10201"/>
                <a:gd name="connsiteY395" fmla="*/ 4405 h 10002"/>
                <a:gd name="connsiteX396" fmla="*/ 3575 w 10201"/>
                <a:gd name="connsiteY396" fmla="*/ 4368 h 10002"/>
                <a:gd name="connsiteX397" fmla="*/ 3409 w 10201"/>
                <a:gd name="connsiteY397" fmla="*/ 4312 h 10002"/>
                <a:gd name="connsiteX398" fmla="*/ 3357 w 10201"/>
                <a:gd name="connsiteY398" fmla="*/ 4199 h 10002"/>
                <a:gd name="connsiteX399" fmla="*/ 3315 w 10201"/>
                <a:gd name="connsiteY399" fmla="*/ 4255 h 10002"/>
                <a:gd name="connsiteX400" fmla="*/ 3231 w 10201"/>
                <a:gd name="connsiteY400" fmla="*/ 4218 h 10002"/>
                <a:gd name="connsiteX401" fmla="*/ 3085 w 10201"/>
                <a:gd name="connsiteY401" fmla="*/ 4199 h 10002"/>
                <a:gd name="connsiteX402" fmla="*/ 3033 w 10201"/>
                <a:gd name="connsiteY402" fmla="*/ 4237 h 10002"/>
                <a:gd name="connsiteX403" fmla="*/ 2981 w 10201"/>
                <a:gd name="connsiteY403" fmla="*/ 4180 h 10002"/>
                <a:gd name="connsiteX404" fmla="*/ 2909 w 10201"/>
                <a:gd name="connsiteY404" fmla="*/ 4237 h 10002"/>
                <a:gd name="connsiteX405" fmla="*/ 2878 w 10201"/>
                <a:gd name="connsiteY405" fmla="*/ 4180 h 10002"/>
                <a:gd name="connsiteX406" fmla="*/ 2794 w 10201"/>
                <a:gd name="connsiteY406" fmla="*/ 4330 h 10002"/>
                <a:gd name="connsiteX407" fmla="*/ 2596 w 10201"/>
                <a:gd name="connsiteY407" fmla="*/ 4255 h 10002"/>
                <a:gd name="connsiteX408" fmla="*/ 2596 w 10201"/>
                <a:gd name="connsiteY408" fmla="*/ 4218 h 10002"/>
                <a:gd name="connsiteX409" fmla="*/ 2617 w 10201"/>
                <a:gd name="connsiteY409" fmla="*/ 4180 h 10002"/>
                <a:gd name="connsiteX410" fmla="*/ 2544 w 10201"/>
                <a:gd name="connsiteY410" fmla="*/ 4180 h 10002"/>
                <a:gd name="connsiteX411" fmla="*/ 2346 w 10201"/>
                <a:gd name="connsiteY411" fmla="*/ 4275 h 10002"/>
                <a:gd name="connsiteX412" fmla="*/ 2346 w 10201"/>
                <a:gd name="connsiteY412" fmla="*/ 4255 h 10002"/>
                <a:gd name="connsiteX413" fmla="*/ 2367 w 10201"/>
                <a:gd name="connsiteY413" fmla="*/ 4218 h 10002"/>
                <a:gd name="connsiteX414" fmla="*/ 2253 w 10201"/>
                <a:gd name="connsiteY414" fmla="*/ 4218 h 10002"/>
                <a:gd name="connsiteX415" fmla="*/ 2170 w 10201"/>
                <a:gd name="connsiteY415" fmla="*/ 4143 h 10002"/>
                <a:gd name="connsiteX416" fmla="*/ 2044 w 10201"/>
                <a:gd name="connsiteY416" fmla="*/ 4124 h 10002"/>
                <a:gd name="connsiteX417" fmla="*/ 2065 w 10201"/>
                <a:gd name="connsiteY417" fmla="*/ 4124 h 10002"/>
                <a:gd name="connsiteX418" fmla="*/ 2096 w 10201"/>
                <a:gd name="connsiteY418" fmla="*/ 4086 h 10002"/>
                <a:gd name="connsiteX419" fmla="*/ 2085 w 10201"/>
                <a:gd name="connsiteY419" fmla="*/ 4049 h 10002"/>
                <a:gd name="connsiteX420" fmla="*/ 2002 w 10201"/>
                <a:gd name="connsiteY420" fmla="*/ 3992 h 10002"/>
                <a:gd name="connsiteX421" fmla="*/ 1909 w 10201"/>
                <a:gd name="connsiteY421" fmla="*/ 4030 h 10002"/>
                <a:gd name="connsiteX422" fmla="*/ 1479 w 10201"/>
                <a:gd name="connsiteY422" fmla="*/ 3976 h 10002"/>
                <a:gd name="connsiteX423" fmla="*/ 1680 w 10201"/>
                <a:gd name="connsiteY423" fmla="*/ 3823 h 10002"/>
                <a:gd name="connsiteX424" fmla="*/ 1690 w 10201"/>
                <a:gd name="connsiteY424" fmla="*/ 3805 h 10002"/>
                <a:gd name="connsiteX425" fmla="*/ 1826 w 10201"/>
                <a:gd name="connsiteY425" fmla="*/ 3767 h 10002"/>
                <a:gd name="connsiteX426" fmla="*/ 1826 w 10201"/>
                <a:gd name="connsiteY426" fmla="*/ 3805 h 10002"/>
                <a:gd name="connsiteX427" fmla="*/ 1940 w 10201"/>
                <a:gd name="connsiteY427" fmla="*/ 3880 h 10002"/>
                <a:gd name="connsiteX428" fmla="*/ 1950 w 10201"/>
                <a:gd name="connsiteY428" fmla="*/ 3842 h 10002"/>
                <a:gd name="connsiteX429" fmla="*/ 1961 w 10201"/>
                <a:gd name="connsiteY429" fmla="*/ 3880 h 10002"/>
                <a:gd name="connsiteX430" fmla="*/ 2117 w 10201"/>
                <a:gd name="connsiteY430" fmla="*/ 3748 h 10002"/>
                <a:gd name="connsiteX431" fmla="*/ 2201 w 10201"/>
                <a:gd name="connsiteY431" fmla="*/ 3823 h 10002"/>
                <a:gd name="connsiteX432" fmla="*/ 2378 w 10201"/>
                <a:gd name="connsiteY432" fmla="*/ 3786 h 10002"/>
                <a:gd name="connsiteX433" fmla="*/ 2544 w 10201"/>
                <a:gd name="connsiteY433" fmla="*/ 3805 h 10002"/>
                <a:gd name="connsiteX434" fmla="*/ 2544 w 10201"/>
                <a:gd name="connsiteY434" fmla="*/ 3730 h 10002"/>
                <a:gd name="connsiteX435" fmla="*/ 2658 w 10201"/>
                <a:gd name="connsiteY435" fmla="*/ 3730 h 10002"/>
                <a:gd name="connsiteX436" fmla="*/ 2689 w 10201"/>
                <a:gd name="connsiteY436" fmla="*/ 3673 h 10002"/>
                <a:gd name="connsiteX437" fmla="*/ 2689 w 10201"/>
                <a:gd name="connsiteY437" fmla="*/ 3598 h 10002"/>
                <a:gd name="connsiteX438" fmla="*/ 2658 w 10201"/>
                <a:gd name="connsiteY438" fmla="*/ 3598 h 10002"/>
                <a:gd name="connsiteX439" fmla="*/ 2658 w 10201"/>
                <a:gd name="connsiteY439" fmla="*/ 3561 h 10002"/>
                <a:gd name="connsiteX440" fmla="*/ 2648 w 10201"/>
                <a:gd name="connsiteY440" fmla="*/ 3504 h 10002"/>
                <a:gd name="connsiteX441" fmla="*/ 2044 w 10201"/>
                <a:gd name="connsiteY441" fmla="*/ 3504 h 10002"/>
                <a:gd name="connsiteX442" fmla="*/ 1482 w 10201"/>
                <a:gd name="connsiteY442" fmla="*/ 3485 h 10002"/>
                <a:gd name="connsiteX443" fmla="*/ 1898 w 10201"/>
                <a:gd name="connsiteY443" fmla="*/ 3410 h 10002"/>
                <a:gd name="connsiteX444" fmla="*/ 2149 w 10201"/>
                <a:gd name="connsiteY444" fmla="*/ 3429 h 10002"/>
                <a:gd name="connsiteX445" fmla="*/ 2159 w 10201"/>
                <a:gd name="connsiteY445" fmla="*/ 3316 h 10002"/>
                <a:gd name="connsiteX446" fmla="*/ 2201 w 10201"/>
                <a:gd name="connsiteY446" fmla="*/ 3298 h 10002"/>
                <a:gd name="connsiteX447" fmla="*/ 2232 w 10201"/>
                <a:gd name="connsiteY447" fmla="*/ 3354 h 10002"/>
                <a:gd name="connsiteX448" fmla="*/ 2263 w 10201"/>
                <a:gd name="connsiteY448" fmla="*/ 3278 h 10002"/>
                <a:gd name="connsiteX449" fmla="*/ 2263 w 10201"/>
                <a:gd name="connsiteY449" fmla="*/ 3316 h 10002"/>
                <a:gd name="connsiteX450" fmla="*/ 2242 w 10201"/>
                <a:gd name="connsiteY450" fmla="*/ 3354 h 10002"/>
                <a:gd name="connsiteX451" fmla="*/ 2502 w 10201"/>
                <a:gd name="connsiteY451" fmla="*/ 3298 h 10002"/>
                <a:gd name="connsiteX452" fmla="*/ 2513 w 10201"/>
                <a:gd name="connsiteY452" fmla="*/ 3241 h 10002"/>
                <a:gd name="connsiteX453" fmla="*/ 2502 w 10201"/>
                <a:gd name="connsiteY453" fmla="*/ 3223 h 10002"/>
                <a:gd name="connsiteX454" fmla="*/ 2137 w 10201"/>
                <a:gd name="connsiteY454" fmla="*/ 3241 h 10002"/>
                <a:gd name="connsiteX455" fmla="*/ 2127 w 10201"/>
                <a:gd name="connsiteY455" fmla="*/ 3185 h 10002"/>
                <a:gd name="connsiteX456" fmla="*/ 2137 w 10201"/>
                <a:gd name="connsiteY456" fmla="*/ 3166 h 10002"/>
                <a:gd name="connsiteX457" fmla="*/ 2294 w 10201"/>
                <a:gd name="connsiteY457" fmla="*/ 3128 h 10002"/>
                <a:gd name="connsiteX458" fmla="*/ 2263 w 10201"/>
                <a:gd name="connsiteY458" fmla="*/ 3109 h 10002"/>
                <a:gd name="connsiteX459" fmla="*/ 2294 w 10201"/>
                <a:gd name="connsiteY459" fmla="*/ 3091 h 10002"/>
                <a:gd name="connsiteX460" fmla="*/ 2284 w 10201"/>
                <a:gd name="connsiteY460" fmla="*/ 2997 h 10002"/>
                <a:gd name="connsiteX461" fmla="*/ 2232 w 10201"/>
                <a:gd name="connsiteY461" fmla="*/ 2903 h 10002"/>
                <a:gd name="connsiteX462" fmla="*/ 2253 w 10201"/>
                <a:gd name="connsiteY462" fmla="*/ 2865 h 10002"/>
                <a:gd name="connsiteX463" fmla="*/ 2242 w 10201"/>
                <a:gd name="connsiteY463" fmla="*/ 2790 h 10002"/>
                <a:gd name="connsiteX464" fmla="*/ 2294 w 10201"/>
                <a:gd name="connsiteY464" fmla="*/ 2715 h 10002"/>
                <a:gd name="connsiteX465" fmla="*/ 2294 w 10201"/>
                <a:gd name="connsiteY465" fmla="*/ 2771 h 10002"/>
                <a:gd name="connsiteX466" fmla="*/ 2471 w 10201"/>
                <a:gd name="connsiteY466" fmla="*/ 2809 h 10002"/>
                <a:gd name="connsiteX467" fmla="*/ 2482 w 10201"/>
                <a:gd name="connsiteY467" fmla="*/ 2903 h 10002"/>
                <a:gd name="connsiteX468" fmla="*/ 2627 w 10201"/>
                <a:gd name="connsiteY468" fmla="*/ 2884 h 10002"/>
                <a:gd name="connsiteX469" fmla="*/ 2679 w 10201"/>
                <a:gd name="connsiteY469" fmla="*/ 2715 h 10002"/>
                <a:gd name="connsiteX470" fmla="*/ 2523 w 10201"/>
                <a:gd name="connsiteY470" fmla="*/ 2659 h 10002"/>
                <a:gd name="connsiteX471" fmla="*/ 2523 w 10201"/>
                <a:gd name="connsiteY471" fmla="*/ 2602 h 10002"/>
                <a:gd name="connsiteX472" fmla="*/ 2596 w 10201"/>
                <a:gd name="connsiteY472" fmla="*/ 2584 h 10002"/>
                <a:gd name="connsiteX473" fmla="*/ 2596 w 10201"/>
                <a:gd name="connsiteY473" fmla="*/ 2565 h 10002"/>
                <a:gd name="connsiteX474" fmla="*/ 2461 w 10201"/>
                <a:gd name="connsiteY474" fmla="*/ 2452 h 10002"/>
                <a:gd name="connsiteX475" fmla="*/ 2440 w 10201"/>
                <a:gd name="connsiteY475" fmla="*/ 2527 h 10002"/>
                <a:gd name="connsiteX476" fmla="*/ 2440 w 10201"/>
                <a:gd name="connsiteY476" fmla="*/ 2509 h 10002"/>
                <a:gd name="connsiteX477" fmla="*/ 2315 w 10201"/>
                <a:gd name="connsiteY477" fmla="*/ 2358 h 10002"/>
                <a:gd name="connsiteX478" fmla="*/ 2242 w 10201"/>
                <a:gd name="connsiteY478" fmla="*/ 2377 h 10002"/>
                <a:gd name="connsiteX479" fmla="*/ 2242 w 10201"/>
                <a:gd name="connsiteY479" fmla="*/ 2321 h 10002"/>
                <a:gd name="connsiteX480" fmla="*/ 2222 w 10201"/>
                <a:gd name="connsiteY480" fmla="*/ 2283 h 10002"/>
                <a:gd name="connsiteX481" fmla="*/ 2044 w 10201"/>
                <a:gd name="connsiteY481" fmla="*/ 2246 h 10002"/>
                <a:gd name="connsiteX482" fmla="*/ 2034 w 10201"/>
                <a:gd name="connsiteY482" fmla="*/ 2189 h 10002"/>
                <a:gd name="connsiteX483" fmla="*/ 2044 w 10201"/>
                <a:gd name="connsiteY483" fmla="*/ 2171 h 10002"/>
                <a:gd name="connsiteX484" fmla="*/ 2242 w 10201"/>
                <a:gd name="connsiteY484" fmla="*/ 2171 h 10002"/>
                <a:gd name="connsiteX485" fmla="*/ 2305 w 10201"/>
                <a:gd name="connsiteY485" fmla="*/ 2133 h 10002"/>
                <a:gd name="connsiteX486" fmla="*/ 2450 w 10201"/>
                <a:gd name="connsiteY486" fmla="*/ 2171 h 10002"/>
                <a:gd name="connsiteX487" fmla="*/ 2523 w 10201"/>
                <a:gd name="connsiteY487" fmla="*/ 2077 h 10002"/>
                <a:gd name="connsiteX488" fmla="*/ 2774 w 10201"/>
                <a:gd name="connsiteY488" fmla="*/ 2020 h 10002"/>
                <a:gd name="connsiteX489" fmla="*/ 2961 w 10201"/>
                <a:gd name="connsiteY489" fmla="*/ 2133 h 10002"/>
                <a:gd name="connsiteX490" fmla="*/ 3274 w 10201"/>
                <a:gd name="connsiteY490" fmla="*/ 2057 h 10002"/>
                <a:gd name="connsiteX491" fmla="*/ 3274 w 10201"/>
                <a:gd name="connsiteY491" fmla="*/ 2039 h 10002"/>
                <a:gd name="connsiteX492" fmla="*/ 3263 w 10201"/>
                <a:gd name="connsiteY492" fmla="*/ 2002 h 10002"/>
                <a:gd name="connsiteX493" fmla="*/ 3377 w 10201"/>
                <a:gd name="connsiteY493" fmla="*/ 1964 h 10002"/>
                <a:gd name="connsiteX494" fmla="*/ 3357 w 10201"/>
                <a:gd name="connsiteY494" fmla="*/ 1907 h 10002"/>
                <a:gd name="connsiteX495" fmla="*/ 3419 w 10201"/>
                <a:gd name="connsiteY495" fmla="*/ 1907 h 10002"/>
                <a:gd name="connsiteX496" fmla="*/ 3461 w 10201"/>
                <a:gd name="connsiteY496" fmla="*/ 1926 h 10002"/>
                <a:gd name="connsiteX497" fmla="*/ 3492 w 10201"/>
                <a:gd name="connsiteY497" fmla="*/ 1870 h 10002"/>
                <a:gd name="connsiteX498" fmla="*/ 3492 w 10201"/>
                <a:gd name="connsiteY498" fmla="*/ 1851 h 10002"/>
                <a:gd name="connsiteX499" fmla="*/ 3419 w 10201"/>
                <a:gd name="connsiteY499" fmla="*/ 1738 h 10002"/>
                <a:gd name="connsiteX500" fmla="*/ 3429 w 10201"/>
                <a:gd name="connsiteY500" fmla="*/ 1663 h 10002"/>
                <a:gd name="connsiteX501" fmla="*/ 3274 w 10201"/>
                <a:gd name="connsiteY501" fmla="*/ 1589 h 10002"/>
                <a:gd name="connsiteX502" fmla="*/ 3274 w 10201"/>
                <a:gd name="connsiteY502" fmla="*/ 1513 h 10002"/>
                <a:gd name="connsiteX503" fmla="*/ 3241 w 10201"/>
                <a:gd name="connsiteY503" fmla="*/ 1475 h 10002"/>
                <a:gd name="connsiteX504" fmla="*/ 3210 w 10201"/>
                <a:gd name="connsiteY504" fmla="*/ 1513 h 10002"/>
                <a:gd name="connsiteX505" fmla="*/ 3200 w 10201"/>
                <a:gd name="connsiteY505" fmla="*/ 1438 h 10002"/>
                <a:gd name="connsiteX506" fmla="*/ 3085 w 10201"/>
                <a:gd name="connsiteY506" fmla="*/ 1494 h 10002"/>
                <a:gd name="connsiteX507" fmla="*/ 2971 w 10201"/>
                <a:gd name="connsiteY507" fmla="*/ 1419 h 10002"/>
                <a:gd name="connsiteX508" fmla="*/ 2940 w 10201"/>
                <a:gd name="connsiteY508" fmla="*/ 1475 h 10002"/>
                <a:gd name="connsiteX509" fmla="*/ 2909 w 10201"/>
                <a:gd name="connsiteY509" fmla="*/ 1400 h 10002"/>
                <a:gd name="connsiteX510" fmla="*/ 2815 w 10201"/>
                <a:gd name="connsiteY510" fmla="*/ 1438 h 10002"/>
                <a:gd name="connsiteX511" fmla="*/ 2815 w 10201"/>
                <a:gd name="connsiteY511" fmla="*/ 1381 h 10002"/>
                <a:gd name="connsiteX512" fmla="*/ 2742 w 10201"/>
                <a:gd name="connsiteY512" fmla="*/ 1288 h 10002"/>
                <a:gd name="connsiteX513" fmla="*/ 3013 w 10201"/>
                <a:gd name="connsiteY513" fmla="*/ 1062 h 10002"/>
                <a:gd name="connsiteX514" fmla="*/ 3106 w 10201"/>
                <a:gd name="connsiteY514" fmla="*/ 1119 h 10002"/>
                <a:gd name="connsiteX515" fmla="*/ 3241 w 10201"/>
                <a:gd name="connsiteY515" fmla="*/ 1062 h 10002"/>
                <a:gd name="connsiteX516" fmla="*/ 3241 w 10201"/>
                <a:gd name="connsiteY516" fmla="*/ 1119 h 10002"/>
                <a:gd name="connsiteX517" fmla="*/ 3513 w 10201"/>
                <a:gd name="connsiteY517" fmla="*/ 1119 h 10002"/>
                <a:gd name="connsiteX518" fmla="*/ 3513 w 10201"/>
                <a:gd name="connsiteY518" fmla="*/ 1044 h 10002"/>
                <a:gd name="connsiteX519" fmla="*/ 3658 w 10201"/>
                <a:gd name="connsiteY519" fmla="*/ 968 h 10002"/>
                <a:gd name="connsiteX520" fmla="*/ 3700 w 10201"/>
                <a:gd name="connsiteY520" fmla="*/ 875 h 10002"/>
                <a:gd name="connsiteX521" fmla="*/ 3929 w 10201"/>
                <a:gd name="connsiteY521" fmla="*/ 836 h 10002"/>
                <a:gd name="connsiteX522" fmla="*/ 3940 w 10201"/>
                <a:gd name="connsiteY522" fmla="*/ 781 h 10002"/>
                <a:gd name="connsiteX523" fmla="*/ 3971 w 10201"/>
                <a:gd name="connsiteY523" fmla="*/ 781 h 10002"/>
                <a:gd name="connsiteX524" fmla="*/ 4002 w 10201"/>
                <a:gd name="connsiteY524" fmla="*/ 836 h 10002"/>
                <a:gd name="connsiteX525" fmla="*/ 4065 w 10201"/>
                <a:gd name="connsiteY525" fmla="*/ 799 h 10002"/>
                <a:gd name="connsiteX526" fmla="*/ 4127 w 10201"/>
                <a:gd name="connsiteY526" fmla="*/ 836 h 10002"/>
                <a:gd name="connsiteX527" fmla="*/ 4772 w 10201"/>
                <a:gd name="connsiteY527" fmla="*/ 724 h 10002"/>
                <a:gd name="connsiteX528" fmla="*/ 4783 w 10201"/>
                <a:gd name="connsiteY528" fmla="*/ 781 h 10002"/>
                <a:gd name="connsiteX529" fmla="*/ 4908 w 10201"/>
                <a:gd name="connsiteY529" fmla="*/ 781 h 10002"/>
                <a:gd name="connsiteX530" fmla="*/ 4908 w 10201"/>
                <a:gd name="connsiteY530" fmla="*/ 724 h 10002"/>
                <a:gd name="connsiteX531" fmla="*/ 4992 w 10201"/>
                <a:gd name="connsiteY531" fmla="*/ 781 h 10002"/>
                <a:gd name="connsiteX532" fmla="*/ 5096 w 10201"/>
                <a:gd name="connsiteY532" fmla="*/ 743 h 10002"/>
                <a:gd name="connsiteX533" fmla="*/ 5158 w 10201"/>
                <a:gd name="connsiteY533" fmla="*/ 781 h 10002"/>
                <a:gd name="connsiteX534" fmla="*/ 5200 w 10201"/>
                <a:gd name="connsiteY534" fmla="*/ 706 h 10002"/>
                <a:gd name="connsiteX535" fmla="*/ 5283 w 10201"/>
                <a:gd name="connsiteY535" fmla="*/ 686 h 10002"/>
                <a:gd name="connsiteX536" fmla="*/ 5283 w 10201"/>
                <a:gd name="connsiteY536" fmla="*/ 743 h 10002"/>
                <a:gd name="connsiteX537" fmla="*/ 5492 w 10201"/>
                <a:gd name="connsiteY537" fmla="*/ 706 h 10002"/>
                <a:gd name="connsiteX538" fmla="*/ 5679 w 10201"/>
                <a:gd name="connsiteY538" fmla="*/ 781 h 10002"/>
                <a:gd name="connsiteX539" fmla="*/ 5824 w 10201"/>
                <a:gd name="connsiteY539" fmla="*/ 761 h 10002"/>
                <a:gd name="connsiteX540" fmla="*/ 6148 w 10201"/>
                <a:gd name="connsiteY540" fmla="*/ 686 h 10002"/>
                <a:gd name="connsiteX541" fmla="*/ 6345 w 10201"/>
                <a:gd name="connsiteY541" fmla="*/ 611 h 10002"/>
                <a:gd name="connsiteX542" fmla="*/ 6522 w 10201"/>
                <a:gd name="connsiteY542" fmla="*/ 649 h 10002"/>
                <a:gd name="connsiteX543" fmla="*/ 6574 w 10201"/>
                <a:gd name="connsiteY543" fmla="*/ 555 h 10002"/>
                <a:gd name="connsiteX544" fmla="*/ 6668 w 10201"/>
                <a:gd name="connsiteY544" fmla="*/ 574 h 10002"/>
                <a:gd name="connsiteX545" fmla="*/ 6741 w 10201"/>
                <a:gd name="connsiteY545" fmla="*/ 498 h 10002"/>
                <a:gd name="connsiteX546" fmla="*/ 6814 w 10201"/>
                <a:gd name="connsiteY546" fmla="*/ 555 h 10002"/>
                <a:gd name="connsiteX547" fmla="*/ 7105 w 10201"/>
                <a:gd name="connsiteY547" fmla="*/ 574 h 10002"/>
                <a:gd name="connsiteX548" fmla="*/ 7251 w 10201"/>
                <a:gd name="connsiteY548" fmla="*/ 574 h 10002"/>
                <a:gd name="connsiteX549" fmla="*/ 7262 w 10201"/>
                <a:gd name="connsiteY549" fmla="*/ 630 h 10002"/>
                <a:gd name="connsiteX550" fmla="*/ 7459 w 10201"/>
                <a:gd name="connsiteY550" fmla="*/ 592 h 10002"/>
                <a:gd name="connsiteX551" fmla="*/ 7470 w 10201"/>
                <a:gd name="connsiteY551" fmla="*/ 517 h 10002"/>
                <a:gd name="connsiteX552" fmla="*/ 7387 w 10201"/>
                <a:gd name="connsiteY552" fmla="*/ 498 h 10002"/>
                <a:gd name="connsiteX553" fmla="*/ 7428 w 10201"/>
                <a:gd name="connsiteY553" fmla="*/ 405 h 10002"/>
                <a:gd name="connsiteX554" fmla="*/ 7501 w 10201"/>
                <a:gd name="connsiteY554" fmla="*/ 348 h 10002"/>
                <a:gd name="connsiteX555" fmla="*/ 7470 w 10201"/>
                <a:gd name="connsiteY555" fmla="*/ 311 h 10002"/>
                <a:gd name="connsiteX556" fmla="*/ 7407 w 10201"/>
                <a:gd name="connsiteY556" fmla="*/ 348 h 10002"/>
                <a:gd name="connsiteX557" fmla="*/ 7376 w 10201"/>
                <a:gd name="connsiteY557" fmla="*/ 311 h 10002"/>
                <a:gd name="connsiteX558" fmla="*/ 7210 w 10201"/>
                <a:gd name="connsiteY558" fmla="*/ 367 h 10002"/>
                <a:gd name="connsiteX559" fmla="*/ 7210 w 10201"/>
                <a:gd name="connsiteY559" fmla="*/ 311 h 10002"/>
                <a:gd name="connsiteX560" fmla="*/ 7199 w 10201"/>
                <a:gd name="connsiteY560" fmla="*/ 311 h 10002"/>
                <a:gd name="connsiteX561" fmla="*/ 6543 w 10201"/>
                <a:gd name="connsiteY561" fmla="*/ 330 h 10002"/>
                <a:gd name="connsiteX562" fmla="*/ 6225 w 10201"/>
                <a:gd name="connsiteY562" fmla="*/ 273 h 10002"/>
                <a:gd name="connsiteX563" fmla="*/ 6637 w 10201"/>
                <a:gd name="connsiteY563" fmla="*/ 198 h 10002"/>
                <a:gd name="connsiteX564" fmla="*/ 6980 w 10201"/>
                <a:gd name="connsiteY564" fmla="*/ 161 h 10002"/>
                <a:gd name="connsiteX565" fmla="*/ 7433 w 10201"/>
                <a:gd name="connsiteY565" fmla="*/ 80 h 10002"/>
                <a:gd name="connsiteX566" fmla="*/ 7698 w 10201"/>
                <a:gd name="connsiteY566" fmla="*/ 10 h 10002"/>
                <a:gd name="connsiteX567" fmla="*/ 7949 w 10201"/>
                <a:gd name="connsiteY567" fmla="*/ 142 h 10002"/>
                <a:gd name="connsiteX568" fmla="*/ 8011 w 10201"/>
                <a:gd name="connsiteY568" fmla="*/ 48 h 10002"/>
                <a:gd name="connsiteX569" fmla="*/ 8136 w 10201"/>
                <a:gd name="connsiteY569" fmla="*/ 29 h 10002"/>
                <a:gd name="connsiteX570" fmla="*/ 8240 w 10201"/>
                <a:gd name="connsiteY570" fmla="*/ 142 h 10002"/>
                <a:gd name="connsiteX571" fmla="*/ 8262 w 10201"/>
                <a:gd name="connsiteY571" fmla="*/ 104 h 10002"/>
                <a:gd name="connsiteX572" fmla="*/ 8293 w 10201"/>
                <a:gd name="connsiteY572" fmla="*/ 254 h 10002"/>
                <a:gd name="connsiteX573" fmla="*/ 8262 w 10201"/>
                <a:gd name="connsiteY573" fmla="*/ 330 h 10002"/>
                <a:gd name="connsiteX574" fmla="*/ 8262 w 10201"/>
                <a:gd name="connsiteY574" fmla="*/ 423 h 10002"/>
                <a:gd name="connsiteX0" fmla="*/ 8262 w 10201"/>
                <a:gd name="connsiteY0" fmla="*/ 423 h 10002"/>
                <a:gd name="connsiteX1" fmla="*/ 8324 w 10201"/>
                <a:gd name="connsiteY1" fmla="*/ 442 h 10002"/>
                <a:gd name="connsiteX2" fmla="*/ 8335 w 10201"/>
                <a:gd name="connsiteY2" fmla="*/ 517 h 10002"/>
                <a:gd name="connsiteX3" fmla="*/ 8303 w 10201"/>
                <a:gd name="connsiteY3" fmla="*/ 592 h 10002"/>
                <a:gd name="connsiteX4" fmla="*/ 8345 w 10201"/>
                <a:gd name="connsiteY4" fmla="*/ 592 h 10002"/>
                <a:gd name="connsiteX5" fmla="*/ 8414 w 10201"/>
                <a:gd name="connsiteY5" fmla="*/ 543 h 10002"/>
                <a:gd name="connsiteX6" fmla="*/ 8291 w 10201"/>
                <a:gd name="connsiteY6" fmla="*/ 770 h 10002"/>
                <a:gd name="connsiteX7" fmla="*/ 8230 w 10201"/>
                <a:gd name="connsiteY7" fmla="*/ 930 h 10002"/>
                <a:gd name="connsiteX8" fmla="*/ 8324 w 10201"/>
                <a:gd name="connsiteY8" fmla="*/ 1005 h 10002"/>
                <a:gd name="connsiteX9" fmla="*/ 8345 w 10201"/>
                <a:gd name="connsiteY9" fmla="*/ 875 h 10002"/>
                <a:gd name="connsiteX10" fmla="*/ 8355 w 10201"/>
                <a:gd name="connsiteY10" fmla="*/ 875 h 10002"/>
                <a:gd name="connsiteX11" fmla="*/ 8355 w 10201"/>
                <a:gd name="connsiteY11" fmla="*/ 893 h 10002"/>
                <a:gd name="connsiteX12" fmla="*/ 8376 w 10201"/>
                <a:gd name="connsiteY12" fmla="*/ 1212 h 10002"/>
                <a:gd name="connsiteX13" fmla="*/ 8355 w 10201"/>
                <a:gd name="connsiteY13" fmla="*/ 1212 h 10002"/>
                <a:gd name="connsiteX14" fmla="*/ 8324 w 10201"/>
                <a:gd name="connsiteY14" fmla="*/ 1231 h 10002"/>
                <a:gd name="connsiteX15" fmla="*/ 8324 w 10201"/>
                <a:gd name="connsiteY15" fmla="*/ 1288 h 10002"/>
                <a:gd name="connsiteX16" fmla="*/ 8084 w 10201"/>
                <a:gd name="connsiteY16" fmla="*/ 1607 h 10002"/>
                <a:gd name="connsiteX17" fmla="*/ 8126 w 10201"/>
                <a:gd name="connsiteY17" fmla="*/ 1607 h 10002"/>
                <a:gd name="connsiteX18" fmla="*/ 8293 w 10201"/>
                <a:gd name="connsiteY18" fmla="*/ 1589 h 10002"/>
                <a:gd name="connsiteX19" fmla="*/ 8293 w 10201"/>
                <a:gd name="connsiteY19" fmla="*/ 1682 h 10002"/>
                <a:gd name="connsiteX20" fmla="*/ 8366 w 10201"/>
                <a:gd name="connsiteY20" fmla="*/ 1776 h 10002"/>
                <a:gd name="connsiteX21" fmla="*/ 8584 w 10201"/>
                <a:gd name="connsiteY21" fmla="*/ 1682 h 10002"/>
                <a:gd name="connsiteX22" fmla="*/ 8636 w 10201"/>
                <a:gd name="connsiteY22" fmla="*/ 1569 h 10002"/>
                <a:gd name="connsiteX23" fmla="*/ 8698 w 10201"/>
                <a:gd name="connsiteY23" fmla="*/ 1589 h 10002"/>
                <a:gd name="connsiteX24" fmla="*/ 8709 w 10201"/>
                <a:gd name="connsiteY24" fmla="*/ 1532 h 10002"/>
                <a:gd name="connsiteX25" fmla="*/ 8855 w 10201"/>
                <a:gd name="connsiteY25" fmla="*/ 1607 h 10002"/>
                <a:gd name="connsiteX26" fmla="*/ 8802 w 10201"/>
                <a:gd name="connsiteY26" fmla="*/ 1982 h 10002"/>
                <a:gd name="connsiteX27" fmla="*/ 8740 w 10201"/>
                <a:gd name="connsiteY27" fmla="*/ 2077 h 10002"/>
                <a:gd name="connsiteX28" fmla="*/ 8740 w 10201"/>
                <a:gd name="connsiteY28" fmla="*/ 2133 h 10002"/>
                <a:gd name="connsiteX29" fmla="*/ 9032 w 10201"/>
                <a:gd name="connsiteY29" fmla="*/ 2208 h 10002"/>
                <a:gd name="connsiteX30" fmla="*/ 9011 w 10201"/>
                <a:gd name="connsiteY30" fmla="*/ 2771 h 10002"/>
                <a:gd name="connsiteX31" fmla="*/ 9011 w 10201"/>
                <a:gd name="connsiteY31" fmla="*/ 2940 h 10002"/>
                <a:gd name="connsiteX32" fmla="*/ 8980 w 10201"/>
                <a:gd name="connsiteY32" fmla="*/ 2959 h 10002"/>
                <a:gd name="connsiteX33" fmla="*/ 8990 w 10201"/>
                <a:gd name="connsiteY33" fmla="*/ 2997 h 10002"/>
                <a:gd name="connsiteX34" fmla="*/ 8970 w 10201"/>
                <a:gd name="connsiteY34" fmla="*/ 3034 h 10002"/>
                <a:gd name="connsiteX35" fmla="*/ 9157 w 10201"/>
                <a:gd name="connsiteY35" fmla="*/ 3016 h 10002"/>
                <a:gd name="connsiteX36" fmla="*/ 9250 w 10201"/>
                <a:gd name="connsiteY36" fmla="*/ 3166 h 10002"/>
                <a:gd name="connsiteX37" fmla="*/ 9386 w 10201"/>
                <a:gd name="connsiteY37" fmla="*/ 3147 h 10002"/>
                <a:gd name="connsiteX38" fmla="*/ 9386 w 10201"/>
                <a:gd name="connsiteY38" fmla="*/ 3166 h 10002"/>
                <a:gd name="connsiteX39" fmla="*/ 9397 w 10201"/>
                <a:gd name="connsiteY39" fmla="*/ 3166 h 10002"/>
                <a:gd name="connsiteX40" fmla="*/ 9407 w 10201"/>
                <a:gd name="connsiteY40" fmla="*/ 3316 h 10002"/>
                <a:gd name="connsiteX41" fmla="*/ 9438 w 10201"/>
                <a:gd name="connsiteY41" fmla="*/ 3298 h 10002"/>
                <a:gd name="connsiteX42" fmla="*/ 9490 w 10201"/>
                <a:gd name="connsiteY42" fmla="*/ 3072 h 10002"/>
                <a:gd name="connsiteX43" fmla="*/ 9542 w 10201"/>
                <a:gd name="connsiteY43" fmla="*/ 3128 h 10002"/>
                <a:gd name="connsiteX44" fmla="*/ 9563 w 10201"/>
                <a:gd name="connsiteY44" fmla="*/ 2927 h 10002"/>
                <a:gd name="connsiteX45" fmla="*/ 9594 w 10201"/>
                <a:gd name="connsiteY45" fmla="*/ 3054 h 10002"/>
                <a:gd name="connsiteX46" fmla="*/ 9625 w 10201"/>
                <a:gd name="connsiteY46" fmla="*/ 3128 h 10002"/>
                <a:gd name="connsiteX47" fmla="*/ 9686 w 10201"/>
                <a:gd name="connsiteY47" fmla="*/ 3220 h 10002"/>
                <a:gd name="connsiteX48" fmla="*/ 9688 w 10201"/>
                <a:gd name="connsiteY48" fmla="*/ 3316 h 10002"/>
                <a:gd name="connsiteX49" fmla="*/ 9688 w 10201"/>
                <a:gd name="connsiteY49" fmla="*/ 3429 h 10002"/>
                <a:gd name="connsiteX50" fmla="*/ 9812 w 10201"/>
                <a:gd name="connsiteY50" fmla="*/ 3527 h 10002"/>
                <a:gd name="connsiteX51" fmla="*/ 9698 w 10201"/>
                <a:gd name="connsiteY51" fmla="*/ 3598 h 10002"/>
                <a:gd name="connsiteX52" fmla="*/ 9709 w 10201"/>
                <a:gd name="connsiteY52" fmla="*/ 3598 h 10002"/>
                <a:gd name="connsiteX53" fmla="*/ 9740 w 10201"/>
                <a:gd name="connsiteY53" fmla="*/ 3579 h 10002"/>
                <a:gd name="connsiteX54" fmla="*/ 9740 w 10201"/>
                <a:gd name="connsiteY54" fmla="*/ 3691 h 10002"/>
                <a:gd name="connsiteX55" fmla="*/ 9709 w 10201"/>
                <a:gd name="connsiteY55" fmla="*/ 3730 h 10002"/>
                <a:gd name="connsiteX56" fmla="*/ 9688 w 10201"/>
                <a:gd name="connsiteY56" fmla="*/ 3691 h 10002"/>
                <a:gd name="connsiteX57" fmla="*/ 9665 w 10201"/>
                <a:gd name="connsiteY57" fmla="*/ 3833 h 10002"/>
                <a:gd name="connsiteX58" fmla="*/ 9646 w 10201"/>
                <a:gd name="connsiteY58" fmla="*/ 3730 h 10002"/>
                <a:gd name="connsiteX59" fmla="*/ 9553 w 10201"/>
                <a:gd name="connsiteY59" fmla="*/ 3955 h 10002"/>
                <a:gd name="connsiteX60" fmla="*/ 9574 w 10201"/>
                <a:gd name="connsiteY60" fmla="*/ 4349 h 10002"/>
                <a:gd name="connsiteX61" fmla="*/ 9438 w 10201"/>
                <a:gd name="connsiteY61" fmla="*/ 4312 h 10002"/>
                <a:gd name="connsiteX62" fmla="*/ 9385 w 10201"/>
                <a:gd name="connsiteY62" fmla="*/ 4451 h 10002"/>
                <a:gd name="connsiteX63" fmla="*/ 9459 w 10201"/>
                <a:gd name="connsiteY63" fmla="*/ 4574 h 10002"/>
                <a:gd name="connsiteX64" fmla="*/ 9522 w 10201"/>
                <a:gd name="connsiteY64" fmla="*/ 4574 h 10002"/>
                <a:gd name="connsiteX65" fmla="*/ 9522 w 10201"/>
                <a:gd name="connsiteY65" fmla="*/ 4593 h 10002"/>
                <a:gd name="connsiteX66" fmla="*/ 9407 w 10201"/>
                <a:gd name="connsiteY66" fmla="*/ 4688 h 10002"/>
                <a:gd name="connsiteX67" fmla="*/ 9397 w 10201"/>
                <a:gd name="connsiteY67" fmla="*/ 4743 h 10002"/>
                <a:gd name="connsiteX68" fmla="*/ 9532 w 10201"/>
                <a:gd name="connsiteY68" fmla="*/ 4912 h 10002"/>
                <a:gd name="connsiteX69" fmla="*/ 9553 w 10201"/>
                <a:gd name="connsiteY69" fmla="*/ 5007 h 10002"/>
                <a:gd name="connsiteX70" fmla="*/ 9688 w 10201"/>
                <a:gd name="connsiteY70" fmla="*/ 5138 h 10002"/>
                <a:gd name="connsiteX71" fmla="*/ 9657 w 10201"/>
                <a:gd name="connsiteY71" fmla="*/ 5496 h 10002"/>
                <a:gd name="connsiteX72" fmla="*/ 9771 w 10201"/>
                <a:gd name="connsiteY72" fmla="*/ 5439 h 10002"/>
                <a:gd name="connsiteX73" fmla="*/ 9771 w 10201"/>
                <a:gd name="connsiteY73" fmla="*/ 5382 h 10002"/>
                <a:gd name="connsiteX74" fmla="*/ 9750 w 10201"/>
                <a:gd name="connsiteY74" fmla="*/ 5326 h 10002"/>
                <a:gd name="connsiteX75" fmla="*/ 9781 w 10201"/>
                <a:gd name="connsiteY75" fmla="*/ 5326 h 10002"/>
                <a:gd name="connsiteX76" fmla="*/ 9865 w 10201"/>
                <a:gd name="connsiteY76" fmla="*/ 5401 h 10002"/>
                <a:gd name="connsiteX77" fmla="*/ 10042 w 10201"/>
                <a:gd name="connsiteY77" fmla="*/ 5391 h 10002"/>
                <a:gd name="connsiteX78" fmla="*/ 10081 w 10201"/>
                <a:gd name="connsiteY78" fmla="*/ 5686 h 10002"/>
                <a:gd name="connsiteX79" fmla="*/ 10188 w 10201"/>
                <a:gd name="connsiteY79" fmla="*/ 5795 h 10002"/>
                <a:gd name="connsiteX80" fmla="*/ 10177 w 10201"/>
                <a:gd name="connsiteY80" fmla="*/ 6153 h 10002"/>
                <a:gd name="connsiteX81" fmla="*/ 10137 w 10201"/>
                <a:gd name="connsiteY81" fmla="*/ 6016 h 10002"/>
                <a:gd name="connsiteX82" fmla="*/ 9949 w 10201"/>
                <a:gd name="connsiteY82" fmla="*/ 6096 h 10002"/>
                <a:gd name="connsiteX83" fmla="*/ 9893 w 10201"/>
                <a:gd name="connsiteY83" fmla="*/ 6004 h 10002"/>
                <a:gd name="connsiteX84" fmla="*/ 9610 w 10201"/>
                <a:gd name="connsiteY84" fmla="*/ 6190 h 10002"/>
                <a:gd name="connsiteX85" fmla="*/ 9532 w 10201"/>
                <a:gd name="connsiteY85" fmla="*/ 6528 h 10002"/>
                <a:gd name="connsiteX86" fmla="*/ 9490 w 10201"/>
                <a:gd name="connsiteY86" fmla="*/ 6566 h 10002"/>
                <a:gd name="connsiteX87" fmla="*/ 9490 w 10201"/>
                <a:gd name="connsiteY87" fmla="*/ 6979 h 10002"/>
                <a:gd name="connsiteX88" fmla="*/ 9594 w 10201"/>
                <a:gd name="connsiteY88" fmla="*/ 7016 h 10002"/>
                <a:gd name="connsiteX89" fmla="*/ 9584 w 10201"/>
                <a:gd name="connsiteY89" fmla="*/ 7054 h 10002"/>
                <a:gd name="connsiteX90" fmla="*/ 9438 w 10201"/>
                <a:gd name="connsiteY90" fmla="*/ 7411 h 10002"/>
                <a:gd name="connsiteX91" fmla="*/ 9428 w 10201"/>
                <a:gd name="connsiteY91" fmla="*/ 7674 h 10002"/>
                <a:gd name="connsiteX92" fmla="*/ 9459 w 10201"/>
                <a:gd name="connsiteY92" fmla="*/ 7862 h 10002"/>
                <a:gd name="connsiteX93" fmla="*/ 9407 w 10201"/>
                <a:gd name="connsiteY93" fmla="*/ 7918 h 10002"/>
                <a:gd name="connsiteX94" fmla="*/ 9302 w 10201"/>
                <a:gd name="connsiteY94" fmla="*/ 7730 h 10002"/>
                <a:gd name="connsiteX95" fmla="*/ 9126 w 10201"/>
                <a:gd name="connsiteY95" fmla="*/ 7580 h 10002"/>
                <a:gd name="connsiteX96" fmla="*/ 9126 w 10201"/>
                <a:gd name="connsiteY96" fmla="*/ 7543 h 10002"/>
                <a:gd name="connsiteX97" fmla="*/ 9167 w 10201"/>
                <a:gd name="connsiteY97" fmla="*/ 7543 h 10002"/>
                <a:gd name="connsiteX98" fmla="*/ 9167 w 10201"/>
                <a:gd name="connsiteY98" fmla="*/ 7524 h 10002"/>
                <a:gd name="connsiteX99" fmla="*/ 9146 w 10201"/>
                <a:gd name="connsiteY99" fmla="*/ 7524 h 10002"/>
                <a:gd name="connsiteX100" fmla="*/ 9084 w 10201"/>
                <a:gd name="connsiteY100" fmla="*/ 7543 h 10002"/>
                <a:gd name="connsiteX101" fmla="*/ 9105 w 10201"/>
                <a:gd name="connsiteY101" fmla="*/ 7618 h 10002"/>
                <a:gd name="connsiteX102" fmla="*/ 9063 w 10201"/>
                <a:gd name="connsiteY102" fmla="*/ 7637 h 10002"/>
                <a:gd name="connsiteX103" fmla="*/ 9167 w 10201"/>
                <a:gd name="connsiteY103" fmla="*/ 7918 h 10002"/>
                <a:gd name="connsiteX104" fmla="*/ 9167 w 10201"/>
                <a:gd name="connsiteY104" fmla="*/ 8125 h 10002"/>
                <a:gd name="connsiteX105" fmla="*/ 9105 w 10201"/>
                <a:gd name="connsiteY105" fmla="*/ 8237 h 10002"/>
                <a:gd name="connsiteX106" fmla="*/ 8928 w 10201"/>
                <a:gd name="connsiteY106" fmla="*/ 8219 h 10002"/>
                <a:gd name="connsiteX107" fmla="*/ 8866 w 10201"/>
                <a:gd name="connsiteY107" fmla="*/ 8125 h 10002"/>
                <a:gd name="connsiteX108" fmla="*/ 8802 w 10201"/>
                <a:gd name="connsiteY108" fmla="*/ 8182 h 10002"/>
                <a:gd name="connsiteX109" fmla="*/ 8845 w 10201"/>
                <a:gd name="connsiteY109" fmla="*/ 8575 h 10002"/>
                <a:gd name="connsiteX110" fmla="*/ 8814 w 10201"/>
                <a:gd name="connsiteY110" fmla="*/ 8650 h 10002"/>
                <a:gd name="connsiteX111" fmla="*/ 8615 w 10201"/>
                <a:gd name="connsiteY111" fmla="*/ 8670 h 10002"/>
                <a:gd name="connsiteX112" fmla="*/ 8470 w 10201"/>
                <a:gd name="connsiteY112" fmla="*/ 8237 h 10002"/>
                <a:gd name="connsiteX113" fmla="*/ 8459 w 10201"/>
                <a:gd name="connsiteY113" fmla="*/ 7993 h 10002"/>
                <a:gd name="connsiteX114" fmla="*/ 8418 w 10201"/>
                <a:gd name="connsiteY114" fmla="*/ 7993 h 10002"/>
                <a:gd name="connsiteX115" fmla="*/ 8240 w 10201"/>
                <a:gd name="connsiteY115" fmla="*/ 7993 h 10002"/>
                <a:gd name="connsiteX116" fmla="*/ 8136 w 10201"/>
                <a:gd name="connsiteY116" fmla="*/ 7768 h 10002"/>
                <a:gd name="connsiteX117" fmla="*/ 8042 w 10201"/>
                <a:gd name="connsiteY117" fmla="*/ 7712 h 10002"/>
                <a:gd name="connsiteX118" fmla="*/ 7980 w 10201"/>
                <a:gd name="connsiteY118" fmla="*/ 7787 h 10002"/>
                <a:gd name="connsiteX119" fmla="*/ 7990 w 10201"/>
                <a:gd name="connsiteY119" fmla="*/ 8106 h 10002"/>
                <a:gd name="connsiteX120" fmla="*/ 7949 w 10201"/>
                <a:gd name="connsiteY120" fmla="*/ 8406 h 10002"/>
                <a:gd name="connsiteX121" fmla="*/ 7887 w 10201"/>
                <a:gd name="connsiteY121" fmla="*/ 8426 h 10002"/>
                <a:gd name="connsiteX122" fmla="*/ 7845 w 10201"/>
                <a:gd name="connsiteY122" fmla="*/ 8538 h 10002"/>
                <a:gd name="connsiteX123" fmla="*/ 7835 w 10201"/>
                <a:gd name="connsiteY123" fmla="*/ 8538 h 10002"/>
                <a:gd name="connsiteX124" fmla="*/ 7835 w 10201"/>
                <a:gd name="connsiteY124" fmla="*/ 8481 h 10002"/>
                <a:gd name="connsiteX125" fmla="*/ 7855 w 10201"/>
                <a:gd name="connsiteY125" fmla="*/ 8426 h 10002"/>
                <a:gd name="connsiteX126" fmla="*/ 7678 w 10201"/>
                <a:gd name="connsiteY126" fmla="*/ 8182 h 10002"/>
                <a:gd name="connsiteX127" fmla="*/ 7563 w 10201"/>
                <a:gd name="connsiteY127" fmla="*/ 8087 h 10002"/>
                <a:gd name="connsiteX128" fmla="*/ 7501 w 10201"/>
                <a:gd name="connsiteY128" fmla="*/ 8144 h 10002"/>
                <a:gd name="connsiteX129" fmla="*/ 7470 w 10201"/>
                <a:gd name="connsiteY129" fmla="*/ 8087 h 10002"/>
                <a:gd name="connsiteX130" fmla="*/ 7439 w 10201"/>
                <a:gd name="connsiteY130" fmla="*/ 8219 h 10002"/>
                <a:gd name="connsiteX131" fmla="*/ 7574 w 10201"/>
                <a:gd name="connsiteY131" fmla="*/ 8595 h 10002"/>
                <a:gd name="connsiteX132" fmla="*/ 7418 w 10201"/>
                <a:gd name="connsiteY132" fmla="*/ 8782 h 10002"/>
                <a:gd name="connsiteX133" fmla="*/ 7251 w 10201"/>
                <a:gd name="connsiteY133" fmla="*/ 8707 h 10002"/>
                <a:gd name="connsiteX134" fmla="*/ 7189 w 10201"/>
                <a:gd name="connsiteY134" fmla="*/ 8858 h 10002"/>
                <a:gd name="connsiteX135" fmla="*/ 7115 w 10201"/>
                <a:gd name="connsiteY135" fmla="*/ 8914 h 10002"/>
                <a:gd name="connsiteX136" fmla="*/ 7115 w 10201"/>
                <a:gd name="connsiteY136" fmla="*/ 8839 h 10002"/>
                <a:gd name="connsiteX137" fmla="*/ 6991 w 10201"/>
                <a:gd name="connsiteY137" fmla="*/ 8801 h 10002"/>
                <a:gd name="connsiteX138" fmla="*/ 6907 w 10201"/>
                <a:gd name="connsiteY138" fmla="*/ 8895 h 10002"/>
                <a:gd name="connsiteX139" fmla="*/ 6814 w 10201"/>
                <a:gd name="connsiteY139" fmla="*/ 8914 h 10002"/>
                <a:gd name="connsiteX140" fmla="*/ 6814 w 10201"/>
                <a:gd name="connsiteY140" fmla="*/ 8970 h 10002"/>
                <a:gd name="connsiteX141" fmla="*/ 6751 w 10201"/>
                <a:gd name="connsiteY141" fmla="*/ 8989 h 10002"/>
                <a:gd name="connsiteX142" fmla="*/ 6772 w 10201"/>
                <a:gd name="connsiteY142" fmla="*/ 9026 h 10002"/>
                <a:gd name="connsiteX143" fmla="*/ 6939 w 10201"/>
                <a:gd name="connsiteY143" fmla="*/ 9008 h 10002"/>
                <a:gd name="connsiteX144" fmla="*/ 6939 w 10201"/>
                <a:gd name="connsiteY144" fmla="*/ 8989 h 10002"/>
                <a:gd name="connsiteX145" fmla="*/ 6918 w 10201"/>
                <a:gd name="connsiteY145" fmla="*/ 8951 h 10002"/>
                <a:gd name="connsiteX146" fmla="*/ 6939 w 10201"/>
                <a:gd name="connsiteY146" fmla="*/ 8951 h 10002"/>
                <a:gd name="connsiteX147" fmla="*/ 6991 w 10201"/>
                <a:gd name="connsiteY147" fmla="*/ 8933 h 10002"/>
                <a:gd name="connsiteX148" fmla="*/ 7032 w 10201"/>
                <a:gd name="connsiteY148" fmla="*/ 9064 h 10002"/>
                <a:gd name="connsiteX149" fmla="*/ 7303 w 10201"/>
                <a:gd name="connsiteY149" fmla="*/ 9139 h 10002"/>
                <a:gd name="connsiteX150" fmla="*/ 7303 w 10201"/>
                <a:gd name="connsiteY150" fmla="*/ 9195 h 10002"/>
                <a:gd name="connsiteX151" fmla="*/ 7220 w 10201"/>
                <a:gd name="connsiteY151" fmla="*/ 9590 h 10002"/>
                <a:gd name="connsiteX152" fmla="*/ 7199 w 10201"/>
                <a:gd name="connsiteY152" fmla="*/ 9590 h 10002"/>
                <a:gd name="connsiteX153" fmla="*/ 7179 w 10201"/>
                <a:gd name="connsiteY153" fmla="*/ 9533 h 10002"/>
                <a:gd name="connsiteX154" fmla="*/ 6949 w 10201"/>
                <a:gd name="connsiteY154" fmla="*/ 9496 h 10002"/>
                <a:gd name="connsiteX155" fmla="*/ 6876 w 10201"/>
                <a:gd name="connsiteY155" fmla="*/ 9496 h 10002"/>
                <a:gd name="connsiteX156" fmla="*/ 6793 w 10201"/>
                <a:gd name="connsiteY156" fmla="*/ 9403 h 10002"/>
                <a:gd name="connsiteX157" fmla="*/ 6751 w 10201"/>
                <a:gd name="connsiteY157" fmla="*/ 9440 h 10002"/>
                <a:gd name="connsiteX158" fmla="*/ 6637 w 10201"/>
                <a:gd name="connsiteY158" fmla="*/ 9289 h 10002"/>
                <a:gd name="connsiteX159" fmla="*/ 6627 w 10201"/>
                <a:gd name="connsiteY159" fmla="*/ 9289 h 10002"/>
                <a:gd name="connsiteX160" fmla="*/ 6584 w 10201"/>
                <a:gd name="connsiteY160" fmla="*/ 9289 h 10002"/>
                <a:gd name="connsiteX161" fmla="*/ 6480 w 10201"/>
                <a:gd name="connsiteY161" fmla="*/ 9177 h 10002"/>
                <a:gd name="connsiteX162" fmla="*/ 6449 w 10201"/>
                <a:gd name="connsiteY162" fmla="*/ 9346 h 10002"/>
                <a:gd name="connsiteX163" fmla="*/ 6355 w 10201"/>
                <a:gd name="connsiteY163" fmla="*/ 9515 h 10002"/>
                <a:gd name="connsiteX164" fmla="*/ 6262 w 10201"/>
                <a:gd name="connsiteY164" fmla="*/ 9552 h 10002"/>
                <a:gd name="connsiteX165" fmla="*/ 6262 w 10201"/>
                <a:gd name="connsiteY165" fmla="*/ 9609 h 10002"/>
                <a:gd name="connsiteX166" fmla="*/ 6189 w 10201"/>
                <a:gd name="connsiteY166" fmla="*/ 9740 h 10002"/>
                <a:gd name="connsiteX167" fmla="*/ 6106 w 10201"/>
                <a:gd name="connsiteY167" fmla="*/ 9796 h 10002"/>
                <a:gd name="connsiteX168" fmla="*/ 6001 w 10201"/>
                <a:gd name="connsiteY168" fmla="*/ 9947 h 10002"/>
                <a:gd name="connsiteX169" fmla="*/ 5345 w 10201"/>
                <a:gd name="connsiteY169" fmla="*/ 9796 h 10002"/>
                <a:gd name="connsiteX170" fmla="*/ 5220 w 10201"/>
                <a:gd name="connsiteY170" fmla="*/ 9796 h 10002"/>
                <a:gd name="connsiteX171" fmla="*/ 4992 w 10201"/>
                <a:gd name="connsiteY171" fmla="*/ 9647 h 10002"/>
                <a:gd name="connsiteX172" fmla="*/ 4929 w 10201"/>
                <a:gd name="connsiteY172" fmla="*/ 9515 h 10002"/>
                <a:gd name="connsiteX173" fmla="*/ 4929 w 10201"/>
                <a:gd name="connsiteY173" fmla="*/ 9403 h 10002"/>
                <a:gd name="connsiteX174" fmla="*/ 4866 w 10201"/>
                <a:gd name="connsiteY174" fmla="*/ 9346 h 10002"/>
                <a:gd name="connsiteX175" fmla="*/ 5168 w 10201"/>
                <a:gd name="connsiteY175" fmla="*/ 9214 h 10002"/>
                <a:gd name="connsiteX176" fmla="*/ 5387 w 10201"/>
                <a:gd name="connsiteY176" fmla="*/ 9234 h 10002"/>
                <a:gd name="connsiteX177" fmla="*/ 5741 w 10201"/>
                <a:gd name="connsiteY177" fmla="*/ 9195 h 10002"/>
                <a:gd name="connsiteX178" fmla="*/ 5783 w 10201"/>
                <a:gd name="connsiteY178" fmla="*/ 9102 h 10002"/>
                <a:gd name="connsiteX179" fmla="*/ 5731 w 10201"/>
                <a:gd name="connsiteY179" fmla="*/ 8989 h 10002"/>
                <a:gd name="connsiteX180" fmla="*/ 5533 w 10201"/>
                <a:gd name="connsiteY180" fmla="*/ 8933 h 10002"/>
                <a:gd name="connsiteX181" fmla="*/ 5210 w 10201"/>
                <a:gd name="connsiteY181" fmla="*/ 8745 h 10002"/>
                <a:gd name="connsiteX182" fmla="*/ 4961 w 10201"/>
                <a:gd name="connsiteY182" fmla="*/ 8595 h 10002"/>
                <a:gd name="connsiteX183" fmla="*/ 5085 w 10201"/>
                <a:gd name="connsiteY183" fmla="*/ 8481 h 10002"/>
                <a:gd name="connsiteX184" fmla="*/ 4741 w 10201"/>
                <a:gd name="connsiteY184" fmla="*/ 8275 h 10002"/>
                <a:gd name="connsiteX185" fmla="*/ 4554 w 10201"/>
                <a:gd name="connsiteY185" fmla="*/ 8087 h 10002"/>
                <a:gd name="connsiteX186" fmla="*/ 4356 w 10201"/>
                <a:gd name="connsiteY186" fmla="*/ 8031 h 10002"/>
                <a:gd name="connsiteX187" fmla="*/ 4085 w 10201"/>
                <a:gd name="connsiteY187" fmla="*/ 8013 h 10002"/>
                <a:gd name="connsiteX188" fmla="*/ 3919 w 10201"/>
                <a:gd name="connsiteY188" fmla="*/ 7843 h 10002"/>
                <a:gd name="connsiteX189" fmla="*/ 3741 w 10201"/>
                <a:gd name="connsiteY189" fmla="*/ 7806 h 10002"/>
                <a:gd name="connsiteX190" fmla="*/ 3669 w 10201"/>
                <a:gd name="connsiteY190" fmla="*/ 7598 h 10002"/>
                <a:gd name="connsiteX191" fmla="*/ 3492 w 10201"/>
                <a:gd name="connsiteY191" fmla="*/ 7637 h 10002"/>
                <a:gd name="connsiteX192" fmla="*/ 3440 w 10201"/>
                <a:gd name="connsiteY192" fmla="*/ 7674 h 10002"/>
                <a:gd name="connsiteX193" fmla="*/ 3367 w 10201"/>
                <a:gd name="connsiteY193" fmla="*/ 7674 h 10002"/>
                <a:gd name="connsiteX194" fmla="*/ 3367 w 10201"/>
                <a:gd name="connsiteY194" fmla="*/ 7637 h 10002"/>
                <a:gd name="connsiteX195" fmla="*/ 3398 w 10201"/>
                <a:gd name="connsiteY195" fmla="*/ 7543 h 10002"/>
                <a:gd name="connsiteX196" fmla="*/ 3241 w 10201"/>
                <a:gd name="connsiteY196" fmla="*/ 7505 h 10002"/>
                <a:gd name="connsiteX197" fmla="*/ 3189 w 10201"/>
                <a:gd name="connsiteY197" fmla="*/ 7411 h 10002"/>
                <a:gd name="connsiteX198" fmla="*/ 3085 w 10201"/>
                <a:gd name="connsiteY198" fmla="*/ 7468 h 10002"/>
                <a:gd name="connsiteX199" fmla="*/ 2846 w 10201"/>
                <a:gd name="connsiteY199" fmla="*/ 7449 h 10002"/>
                <a:gd name="connsiteX200" fmla="*/ 2722 w 10201"/>
                <a:gd name="connsiteY200" fmla="*/ 7486 h 10002"/>
                <a:gd name="connsiteX201" fmla="*/ 2669 w 10201"/>
                <a:gd name="connsiteY201" fmla="*/ 7598 h 10002"/>
                <a:gd name="connsiteX202" fmla="*/ 2471 w 10201"/>
                <a:gd name="connsiteY202" fmla="*/ 7637 h 10002"/>
                <a:gd name="connsiteX203" fmla="*/ 2419 w 10201"/>
                <a:gd name="connsiteY203" fmla="*/ 7712 h 10002"/>
                <a:gd name="connsiteX204" fmla="*/ 2137 w 10201"/>
                <a:gd name="connsiteY204" fmla="*/ 7693 h 10002"/>
                <a:gd name="connsiteX205" fmla="*/ 2023 w 10201"/>
                <a:gd name="connsiteY205" fmla="*/ 7561 h 10002"/>
                <a:gd name="connsiteX206" fmla="*/ 1867 w 10201"/>
                <a:gd name="connsiteY206" fmla="*/ 7524 h 10002"/>
                <a:gd name="connsiteX207" fmla="*/ 1919 w 10201"/>
                <a:gd name="connsiteY207" fmla="*/ 7505 h 10002"/>
                <a:gd name="connsiteX208" fmla="*/ 1919 w 10201"/>
                <a:gd name="connsiteY208" fmla="*/ 7486 h 10002"/>
                <a:gd name="connsiteX209" fmla="*/ 1867 w 10201"/>
                <a:gd name="connsiteY209" fmla="*/ 7486 h 10002"/>
                <a:gd name="connsiteX210" fmla="*/ 1753 w 10201"/>
                <a:gd name="connsiteY210" fmla="*/ 7505 h 10002"/>
                <a:gd name="connsiteX211" fmla="*/ 1544 w 10201"/>
                <a:gd name="connsiteY211" fmla="*/ 7429 h 10002"/>
                <a:gd name="connsiteX212" fmla="*/ 1544 w 10201"/>
                <a:gd name="connsiteY212" fmla="*/ 7486 h 10002"/>
                <a:gd name="connsiteX213" fmla="*/ 1492 w 10201"/>
                <a:gd name="connsiteY213" fmla="*/ 7468 h 10002"/>
                <a:gd name="connsiteX214" fmla="*/ 1492 w 10201"/>
                <a:gd name="connsiteY214" fmla="*/ 7411 h 10002"/>
                <a:gd name="connsiteX215" fmla="*/ 1398 w 10201"/>
                <a:gd name="connsiteY215" fmla="*/ 7468 h 10002"/>
                <a:gd name="connsiteX216" fmla="*/ 1378 w 10201"/>
                <a:gd name="connsiteY216" fmla="*/ 7411 h 10002"/>
                <a:gd name="connsiteX217" fmla="*/ 1013 w 10201"/>
                <a:gd name="connsiteY217" fmla="*/ 7429 h 10002"/>
                <a:gd name="connsiteX218" fmla="*/ 836 w 10201"/>
                <a:gd name="connsiteY218" fmla="*/ 7411 h 10002"/>
                <a:gd name="connsiteX219" fmla="*/ 795 w 10201"/>
                <a:gd name="connsiteY219" fmla="*/ 7336 h 10002"/>
                <a:gd name="connsiteX220" fmla="*/ 628 w 10201"/>
                <a:gd name="connsiteY220" fmla="*/ 7354 h 10002"/>
                <a:gd name="connsiteX221" fmla="*/ 597 w 10201"/>
                <a:gd name="connsiteY221" fmla="*/ 7299 h 10002"/>
                <a:gd name="connsiteX222" fmla="*/ 493 w 10201"/>
                <a:gd name="connsiteY222" fmla="*/ 7317 h 10002"/>
                <a:gd name="connsiteX223" fmla="*/ 471 w 10201"/>
                <a:gd name="connsiteY223" fmla="*/ 7242 h 10002"/>
                <a:gd name="connsiteX224" fmla="*/ 378 w 10201"/>
                <a:gd name="connsiteY224" fmla="*/ 7242 h 10002"/>
                <a:gd name="connsiteX225" fmla="*/ 243 w 10201"/>
                <a:gd name="connsiteY225" fmla="*/ 7167 h 10002"/>
                <a:gd name="connsiteX226" fmla="*/ 0 w 10201"/>
                <a:gd name="connsiteY226" fmla="*/ 7050 h 10002"/>
                <a:gd name="connsiteX227" fmla="*/ 357 w 10201"/>
                <a:gd name="connsiteY227" fmla="*/ 7054 h 10002"/>
                <a:gd name="connsiteX228" fmla="*/ 576 w 10201"/>
                <a:gd name="connsiteY228" fmla="*/ 7092 h 10002"/>
                <a:gd name="connsiteX229" fmla="*/ 940 w 10201"/>
                <a:gd name="connsiteY229" fmla="*/ 7167 h 10002"/>
                <a:gd name="connsiteX230" fmla="*/ 950 w 10201"/>
                <a:gd name="connsiteY230" fmla="*/ 7092 h 10002"/>
                <a:gd name="connsiteX231" fmla="*/ 888 w 10201"/>
                <a:gd name="connsiteY231" fmla="*/ 6998 h 10002"/>
                <a:gd name="connsiteX232" fmla="*/ 898 w 10201"/>
                <a:gd name="connsiteY232" fmla="*/ 6998 h 10002"/>
                <a:gd name="connsiteX233" fmla="*/ 898 w 10201"/>
                <a:gd name="connsiteY233" fmla="*/ 6979 h 10002"/>
                <a:gd name="connsiteX234" fmla="*/ 1002 w 10201"/>
                <a:gd name="connsiteY234" fmla="*/ 7016 h 10002"/>
                <a:gd name="connsiteX235" fmla="*/ 1002 w 10201"/>
                <a:gd name="connsiteY235" fmla="*/ 6941 h 10002"/>
                <a:gd name="connsiteX236" fmla="*/ 940 w 10201"/>
                <a:gd name="connsiteY236" fmla="*/ 6923 h 10002"/>
                <a:gd name="connsiteX237" fmla="*/ 940 w 10201"/>
                <a:gd name="connsiteY237" fmla="*/ 6847 h 10002"/>
                <a:gd name="connsiteX238" fmla="*/ 961 w 10201"/>
                <a:gd name="connsiteY238" fmla="*/ 6847 h 10002"/>
                <a:gd name="connsiteX239" fmla="*/ 1013 w 10201"/>
                <a:gd name="connsiteY239" fmla="*/ 6885 h 10002"/>
                <a:gd name="connsiteX240" fmla="*/ 1013 w 10201"/>
                <a:gd name="connsiteY240" fmla="*/ 6847 h 10002"/>
                <a:gd name="connsiteX241" fmla="*/ 1149 w 10201"/>
                <a:gd name="connsiteY241" fmla="*/ 6716 h 10002"/>
                <a:gd name="connsiteX242" fmla="*/ 1305 w 10201"/>
                <a:gd name="connsiteY242" fmla="*/ 6678 h 10002"/>
                <a:gd name="connsiteX243" fmla="*/ 1305 w 10201"/>
                <a:gd name="connsiteY243" fmla="*/ 6660 h 10002"/>
                <a:gd name="connsiteX244" fmla="*/ 1128 w 10201"/>
                <a:gd name="connsiteY244" fmla="*/ 6660 h 10002"/>
                <a:gd name="connsiteX245" fmla="*/ 1128 w 10201"/>
                <a:gd name="connsiteY245" fmla="*/ 6641 h 10002"/>
                <a:gd name="connsiteX246" fmla="*/ 1159 w 10201"/>
                <a:gd name="connsiteY246" fmla="*/ 6585 h 10002"/>
                <a:gd name="connsiteX247" fmla="*/ 1211 w 10201"/>
                <a:gd name="connsiteY247" fmla="*/ 6603 h 10002"/>
                <a:gd name="connsiteX248" fmla="*/ 1243 w 10201"/>
                <a:gd name="connsiteY248" fmla="*/ 6566 h 10002"/>
                <a:gd name="connsiteX249" fmla="*/ 1243 w 10201"/>
                <a:gd name="connsiteY249" fmla="*/ 6548 h 10002"/>
                <a:gd name="connsiteX250" fmla="*/ 1191 w 10201"/>
                <a:gd name="connsiteY250" fmla="*/ 6472 h 10002"/>
                <a:gd name="connsiteX251" fmla="*/ 1222 w 10201"/>
                <a:gd name="connsiteY251" fmla="*/ 6472 h 10002"/>
                <a:gd name="connsiteX252" fmla="*/ 1243 w 10201"/>
                <a:gd name="connsiteY252" fmla="*/ 6491 h 10002"/>
                <a:gd name="connsiteX253" fmla="*/ 1253 w 10201"/>
                <a:gd name="connsiteY253" fmla="*/ 6434 h 10002"/>
                <a:gd name="connsiteX254" fmla="*/ 1201 w 10201"/>
                <a:gd name="connsiteY254" fmla="*/ 6378 h 10002"/>
                <a:gd name="connsiteX255" fmla="*/ 1191 w 10201"/>
                <a:gd name="connsiteY255" fmla="*/ 6416 h 10002"/>
                <a:gd name="connsiteX256" fmla="*/ 1191 w 10201"/>
                <a:gd name="connsiteY256" fmla="*/ 6378 h 10002"/>
                <a:gd name="connsiteX257" fmla="*/ 1180 w 10201"/>
                <a:gd name="connsiteY257" fmla="*/ 6378 h 10002"/>
                <a:gd name="connsiteX258" fmla="*/ 1180 w 10201"/>
                <a:gd name="connsiteY258" fmla="*/ 6359 h 10002"/>
                <a:gd name="connsiteX259" fmla="*/ 1253 w 10201"/>
                <a:gd name="connsiteY259" fmla="*/ 6322 h 10002"/>
                <a:gd name="connsiteX260" fmla="*/ 1253 w 10201"/>
                <a:gd name="connsiteY260" fmla="*/ 6302 h 10002"/>
                <a:gd name="connsiteX261" fmla="*/ 1139 w 10201"/>
                <a:gd name="connsiteY261" fmla="*/ 6228 h 10002"/>
                <a:gd name="connsiteX262" fmla="*/ 1118 w 10201"/>
                <a:gd name="connsiteY262" fmla="*/ 6284 h 10002"/>
                <a:gd name="connsiteX263" fmla="*/ 1045 w 10201"/>
                <a:gd name="connsiteY263" fmla="*/ 6228 h 10002"/>
                <a:gd name="connsiteX264" fmla="*/ 1076 w 10201"/>
                <a:gd name="connsiteY264" fmla="*/ 6190 h 10002"/>
                <a:gd name="connsiteX265" fmla="*/ 1035 w 10201"/>
                <a:gd name="connsiteY265" fmla="*/ 6190 h 10002"/>
                <a:gd name="connsiteX266" fmla="*/ 909 w 10201"/>
                <a:gd name="connsiteY266" fmla="*/ 6247 h 10002"/>
                <a:gd name="connsiteX267" fmla="*/ 909 w 10201"/>
                <a:gd name="connsiteY267" fmla="*/ 6190 h 10002"/>
                <a:gd name="connsiteX268" fmla="*/ 961 w 10201"/>
                <a:gd name="connsiteY268" fmla="*/ 6040 h 10002"/>
                <a:gd name="connsiteX269" fmla="*/ 940 w 10201"/>
                <a:gd name="connsiteY269" fmla="*/ 6002 h 10002"/>
                <a:gd name="connsiteX270" fmla="*/ 961 w 10201"/>
                <a:gd name="connsiteY270" fmla="*/ 6002 h 10002"/>
                <a:gd name="connsiteX271" fmla="*/ 1055 w 10201"/>
                <a:gd name="connsiteY271" fmla="*/ 5964 h 10002"/>
                <a:gd name="connsiteX272" fmla="*/ 1087 w 10201"/>
                <a:gd name="connsiteY272" fmla="*/ 5909 h 10002"/>
                <a:gd name="connsiteX273" fmla="*/ 1066 w 10201"/>
                <a:gd name="connsiteY273" fmla="*/ 5852 h 10002"/>
                <a:gd name="connsiteX274" fmla="*/ 1139 w 10201"/>
                <a:gd name="connsiteY274" fmla="*/ 5833 h 10002"/>
                <a:gd name="connsiteX275" fmla="*/ 1139 w 10201"/>
                <a:gd name="connsiteY275" fmla="*/ 5909 h 10002"/>
                <a:gd name="connsiteX276" fmla="*/ 1263 w 10201"/>
                <a:gd name="connsiteY276" fmla="*/ 5909 h 10002"/>
                <a:gd name="connsiteX277" fmla="*/ 1388 w 10201"/>
                <a:gd name="connsiteY277" fmla="*/ 5683 h 10002"/>
                <a:gd name="connsiteX278" fmla="*/ 1586 w 10201"/>
                <a:gd name="connsiteY278" fmla="*/ 5740 h 10002"/>
                <a:gd name="connsiteX279" fmla="*/ 1586 w 10201"/>
                <a:gd name="connsiteY279" fmla="*/ 5758 h 10002"/>
                <a:gd name="connsiteX280" fmla="*/ 1575 w 10201"/>
                <a:gd name="connsiteY280" fmla="*/ 5814 h 10002"/>
                <a:gd name="connsiteX281" fmla="*/ 1554 w 10201"/>
                <a:gd name="connsiteY281" fmla="*/ 5852 h 10002"/>
                <a:gd name="connsiteX282" fmla="*/ 1440 w 10201"/>
                <a:gd name="connsiteY282" fmla="*/ 5889 h 10002"/>
                <a:gd name="connsiteX283" fmla="*/ 1430 w 10201"/>
                <a:gd name="connsiteY283" fmla="*/ 6040 h 10002"/>
                <a:gd name="connsiteX284" fmla="*/ 1450 w 10201"/>
                <a:gd name="connsiteY284" fmla="*/ 6058 h 10002"/>
                <a:gd name="connsiteX285" fmla="*/ 1680 w 10201"/>
                <a:gd name="connsiteY285" fmla="*/ 6265 h 10002"/>
                <a:gd name="connsiteX286" fmla="*/ 1711 w 10201"/>
                <a:gd name="connsiteY286" fmla="*/ 6265 h 10002"/>
                <a:gd name="connsiteX287" fmla="*/ 1784 w 10201"/>
                <a:gd name="connsiteY287" fmla="*/ 6792 h 10002"/>
                <a:gd name="connsiteX288" fmla="*/ 1982 w 10201"/>
                <a:gd name="connsiteY288" fmla="*/ 6585 h 10002"/>
                <a:gd name="connsiteX289" fmla="*/ 1982 w 10201"/>
                <a:gd name="connsiteY289" fmla="*/ 6528 h 10002"/>
                <a:gd name="connsiteX290" fmla="*/ 1909 w 10201"/>
                <a:gd name="connsiteY290" fmla="*/ 6528 h 10002"/>
                <a:gd name="connsiteX291" fmla="*/ 1878 w 10201"/>
                <a:gd name="connsiteY291" fmla="*/ 6453 h 10002"/>
                <a:gd name="connsiteX292" fmla="*/ 1878 w 10201"/>
                <a:gd name="connsiteY292" fmla="*/ 6416 h 10002"/>
                <a:gd name="connsiteX293" fmla="*/ 1888 w 10201"/>
                <a:gd name="connsiteY293" fmla="*/ 6416 h 10002"/>
                <a:gd name="connsiteX294" fmla="*/ 1888 w 10201"/>
                <a:gd name="connsiteY294" fmla="*/ 6397 h 10002"/>
                <a:gd name="connsiteX295" fmla="*/ 2023 w 10201"/>
                <a:gd name="connsiteY295" fmla="*/ 6322 h 10002"/>
                <a:gd name="connsiteX296" fmla="*/ 2002 w 10201"/>
                <a:gd name="connsiteY296" fmla="*/ 6302 h 10002"/>
                <a:gd name="connsiteX297" fmla="*/ 1867 w 10201"/>
                <a:gd name="connsiteY297" fmla="*/ 6265 h 10002"/>
                <a:gd name="connsiteX298" fmla="*/ 1867 w 10201"/>
                <a:gd name="connsiteY298" fmla="*/ 6209 h 10002"/>
                <a:gd name="connsiteX299" fmla="*/ 1815 w 10201"/>
                <a:gd name="connsiteY299" fmla="*/ 6190 h 10002"/>
                <a:gd name="connsiteX300" fmla="*/ 1815 w 10201"/>
                <a:gd name="connsiteY300" fmla="*/ 6190 h 10002"/>
                <a:gd name="connsiteX301" fmla="*/ 1836 w 10201"/>
                <a:gd name="connsiteY301" fmla="*/ 6133 h 10002"/>
                <a:gd name="connsiteX302" fmla="*/ 1753 w 10201"/>
                <a:gd name="connsiteY302" fmla="*/ 6040 h 10002"/>
                <a:gd name="connsiteX303" fmla="*/ 1534 w 10201"/>
                <a:gd name="connsiteY303" fmla="*/ 5984 h 10002"/>
                <a:gd name="connsiteX304" fmla="*/ 1701 w 10201"/>
                <a:gd name="connsiteY304" fmla="*/ 5964 h 10002"/>
                <a:gd name="connsiteX305" fmla="*/ 1722 w 10201"/>
                <a:gd name="connsiteY305" fmla="*/ 5871 h 10002"/>
                <a:gd name="connsiteX306" fmla="*/ 1659 w 10201"/>
                <a:gd name="connsiteY306" fmla="*/ 5740 h 10002"/>
                <a:gd name="connsiteX307" fmla="*/ 1680 w 10201"/>
                <a:gd name="connsiteY307" fmla="*/ 5740 h 10002"/>
                <a:gd name="connsiteX308" fmla="*/ 2023 w 10201"/>
                <a:gd name="connsiteY308" fmla="*/ 5777 h 10002"/>
                <a:gd name="connsiteX309" fmla="*/ 2117 w 10201"/>
                <a:gd name="connsiteY309" fmla="*/ 5665 h 10002"/>
                <a:gd name="connsiteX310" fmla="*/ 2190 w 10201"/>
                <a:gd name="connsiteY310" fmla="*/ 5645 h 10002"/>
                <a:gd name="connsiteX311" fmla="*/ 2117 w 10201"/>
                <a:gd name="connsiteY311" fmla="*/ 5608 h 10002"/>
                <a:gd name="connsiteX312" fmla="*/ 1815 w 10201"/>
                <a:gd name="connsiteY312" fmla="*/ 5720 h 10002"/>
                <a:gd name="connsiteX313" fmla="*/ 1784 w 10201"/>
                <a:gd name="connsiteY313" fmla="*/ 5665 h 10002"/>
                <a:gd name="connsiteX314" fmla="*/ 1805 w 10201"/>
                <a:gd name="connsiteY314" fmla="*/ 5608 h 10002"/>
                <a:gd name="connsiteX315" fmla="*/ 1774 w 10201"/>
                <a:gd name="connsiteY315" fmla="*/ 5514 h 10002"/>
                <a:gd name="connsiteX316" fmla="*/ 1701 w 10201"/>
                <a:gd name="connsiteY316" fmla="*/ 5533 h 10002"/>
                <a:gd name="connsiteX317" fmla="*/ 1458 w 10201"/>
                <a:gd name="connsiteY317" fmla="*/ 5302 h 10002"/>
                <a:gd name="connsiteX318" fmla="*/ 1742 w 10201"/>
                <a:gd name="connsiteY318" fmla="*/ 5288 h 10002"/>
                <a:gd name="connsiteX319" fmla="*/ 2085 w 10201"/>
                <a:gd name="connsiteY319" fmla="*/ 5288 h 10002"/>
                <a:gd name="connsiteX320" fmla="*/ 2190 w 10201"/>
                <a:gd name="connsiteY320" fmla="*/ 5119 h 10002"/>
                <a:gd name="connsiteX321" fmla="*/ 2190 w 10201"/>
                <a:gd name="connsiteY321" fmla="*/ 5063 h 10002"/>
                <a:gd name="connsiteX322" fmla="*/ 2253 w 10201"/>
                <a:gd name="connsiteY322" fmla="*/ 5044 h 10002"/>
                <a:gd name="connsiteX323" fmla="*/ 2284 w 10201"/>
                <a:gd name="connsiteY323" fmla="*/ 5176 h 10002"/>
                <a:gd name="connsiteX324" fmla="*/ 2722 w 10201"/>
                <a:gd name="connsiteY324" fmla="*/ 5195 h 10002"/>
                <a:gd name="connsiteX325" fmla="*/ 2700 w 10201"/>
                <a:gd name="connsiteY325" fmla="*/ 5288 h 10002"/>
                <a:gd name="connsiteX326" fmla="*/ 2732 w 10201"/>
                <a:gd name="connsiteY326" fmla="*/ 5288 h 10002"/>
                <a:gd name="connsiteX327" fmla="*/ 2784 w 10201"/>
                <a:gd name="connsiteY327" fmla="*/ 5251 h 10002"/>
                <a:gd name="connsiteX328" fmla="*/ 2784 w 10201"/>
                <a:gd name="connsiteY328" fmla="*/ 5270 h 10002"/>
                <a:gd name="connsiteX329" fmla="*/ 2763 w 10201"/>
                <a:gd name="connsiteY329" fmla="*/ 5288 h 10002"/>
                <a:gd name="connsiteX330" fmla="*/ 2826 w 10201"/>
                <a:gd name="connsiteY330" fmla="*/ 5288 h 10002"/>
                <a:gd name="connsiteX331" fmla="*/ 2929 w 10201"/>
                <a:gd name="connsiteY331" fmla="*/ 5288 h 10002"/>
                <a:gd name="connsiteX332" fmla="*/ 2929 w 10201"/>
                <a:gd name="connsiteY332" fmla="*/ 5364 h 10002"/>
                <a:gd name="connsiteX333" fmla="*/ 2950 w 10201"/>
                <a:gd name="connsiteY333" fmla="*/ 5364 h 10002"/>
                <a:gd name="connsiteX334" fmla="*/ 3023 w 10201"/>
                <a:gd name="connsiteY334" fmla="*/ 5288 h 10002"/>
                <a:gd name="connsiteX335" fmla="*/ 3023 w 10201"/>
                <a:gd name="connsiteY335" fmla="*/ 5213 h 10002"/>
                <a:gd name="connsiteX336" fmla="*/ 3085 w 10201"/>
                <a:gd name="connsiteY336" fmla="*/ 5213 h 10002"/>
                <a:gd name="connsiteX337" fmla="*/ 3117 w 10201"/>
                <a:gd name="connsiteY337" fmla="*/ 5270 h 10002"/>
                <a:gd name="connsiteX338" fmla="*/ 3117 w 10201"/>
                <a:gd name="connsiteY338" fmla="*/ 5401 h 10002"/>
                <a:gd name="connsiteX339" fmla="*/ 3231 w 10201"/>
                <a:gd name="connsiteY339" fmla="*/ 5401 h 10002"/>
                <a:gd name="connsiteX340" fmla="*/ 3241 w 10201"/>
                <a:gd name="connsiteY340" fmla="*/ 5307 h 10002"/>
                <a:gd name="connsiteX341" fmla="*/ 3241 w 10201"/>
                <a:gd name="connsiteY341" fmla="*/ 5288 h 10002"/>
                <a:gd name="connsiteX342" fmla="*/ 3241 w 10201"/>
                <a:gd name="connsiteY342" fmla="*/ 5288 h 10002"/>
                <a:gd name="connsiteX343" fmla="*/ 3346 w 10201"/>
                <a:gd name="connsiteY343" fmla="*/ 5307 h 10002"/>
                <a:gd name="connsiteX344" fmla="*/ 3367 w 10201"/>
                <a:gd name="connsiteY344" fmla="*/ 5213 h 10002"/>
                <a:gd name="connsiteX345" fmla="*/ 3471 w 10201"/>
                <a:gd name="connsiteY345" fmla="*/ 5251 h 10002"/>
                <a:gd name="connsiteX346" fmla="*/ 3471 w 10201"/>
                <a:gd name="connsiteY346" fmla="*/ 5195 h 10002"/>
                <a:gd name="connsiteX347" fmla="*/ 3648 w 10201"/>
                <a:gd name="connsiteY347" fmla="*/ 5270 h 10002"/>
                <a:gd name="connsiteX348" fmla="*/ 3648 w 10201"/>
                <a:gd name="connsiteY348" fmla="*/ 5195 h 10002"/>
                <a:gd name="connsiteX349" fmla="*/ 3689 w 10201"/>
                <a:gd name="connsiteY349" fmla="*/ 5195 h 10002"/>
                <a:gd name="connsiteX350" fmla="*/ 3689 w 10201"/>
                <a:gd name="connsiteY350" fmla="*/ 5270 h 10002"/>
                <a:gd name="connsiteX351" fmla="*/ 3710 w 10201"/>
                <a:gd name="connsiteY351" fmla="*/ 5270 h 10002"/>
                <a:gd name="connsiteX352" fmla="*/ 3710 w 10201"/>
                <a:gd name="connsiteY352" fmla="*/ 5251 h 10002"/>
                <a:gd name="connsiteX353" fmla="*/ 3721 w 10201"/>
                <a:gd name="connsiteY353" fmla="*/ 5119 h 10002"/>
                <a:gd name="connsiteX354" fmla="*/ 3731 w 10201"/>
                <a:gd name="connsiteY354" fmla="*/ 5119 h 10002"/>
                <a:gd name="connsiteX355" fmla="*/ 3741 w 10201"/>
                <a:gd name="connsiteY355" fmla="*/ 5195 h 10002"/>
                <a:gd name="connsiteX356" fmla="*/ 3825 w 10201"/>
                <a:gd name="connsiteY356" fmla="*/ 5119 h 10002"/>
                <a:gd name="connsiteX357" fmla="*/ 3825 w 10201"/>
                <a:gd name="connsiteY357" fmla="*/ 5157 h 10002"/>
                <a:gd name="connsiteX358" fmla="*/ 3898 w 10201"/>
                <a:gd name="connsiteY358" fmla="*/ 5119 h 10002"/>
                <a:gd name="connsiteX359" fmla="*/ 3898 w 10201"/>
                <a:gd name="connsiteY359" fmla="*/ 5101 h 10002"/>
                <a:gd name="connsiteX360" fmla="*/ 3877 w 10201"/>
                <a:gd name="connsiteY360" fmla="*/ 5063 h 10002"/>
                <a:gd name="connsiteX361" fmla="*/ 3909 w 10201"/>
                <a:gd name="connsiteY361" fmla="*/ 5063 h 10002"/>
                <a:gd name="connsiteX362" fmla="*/ 3950 w 10201"/>
                <a:gd name="connsiteY362" fmla="*/ 5101 h 10002"/>
                <a:gd name="connsiteX363" fmla="*/ 3950 w 10201"/>
                <a:gd name="connsiteY363" fmla="*/ 5063 h 10002"/>
                <a:gd name="connsiteX364" fmla="*/ 3929 w 10201"/>
                <a:gd name="connsiteY364" fmla="*/ 5007 h 10002"/>
                <a:gd name="connsiteX365" fmla="*/ 4033 w 10201"/>
                <a:gd name="connsiteY365" fmla="*/ 4951 h 10002"/>
                <a:gd name="connsiteX366" fmla="*/ 4033 w 10201"/>
                <a:gd name="connsiteY366" fmla="*/ 4932 h 10002"/>
                <a:gd name="connsiteX367" fmla="*/ 3857 w 10201"/>
                <a:gd name="connsiteY367" fmla="*/ 4912 h 10002"/>
                <a:gd name="connsiteX368" fmla="*/ 3867 w 10201"/>
                <a:gd name="connsiteY368" fmla="*/ 5026 h 10002"/>
                <a:gd name="connsiteX369" fmla="*/ 3857 w 10201"/>
                <a:gd name="connsiteY369" fmla="*/ 5026 h 10002"/>
                <a:gd name="connsiteX370" fmla="*/ 3658 w 10201"/>
                <a:gd name="connsiteY370" fmla="*/ 4912 h 10002"/>
                <a:gd name="connsiteX371" fmla="*/ 3658 w 10201"/>
                <a:gd name="connsiteY371" fmla="*/ 4932 h 10002"/>
                <a:gd name="connsiteX372" fmla="*/ 3669 w 10201"/>
                <a:gd name="connsiteY372" fmla="*/ 4932 h 10002"/>
                <a:gd name="connsiteX373" fmla="*/ 3648 w 10201"/>
                <a:gd name="connsiteY373" fmla="*/ 4951 h 10002"/>
                <a:gd name="connsiteX374" fmla="*/ 3596 w 10201"/>
                <a:gd name="connsiteY374" fmla="*/ 4875 h 10002"/>
                <a:gd name="connsiteX375" fmla="*/ 3585 w 10201"/>
                <a:gd name="connsiteY375" fmla="*/ 4837 h 10002"/>
                <a:gd name="connsiteX376" fmla="*/ 3700 w 10201"/>
                <a:gd name="connsiteY376" fmla="*/ 4819 h 10002"/>
                <a:gd name="connsiteX377" fmla="*/ 3700 w 10201"/>
                <a:gd name="connsiteY377" fmla="*/ 4668 h 10002"/>
                <a:gd name="connsiteX378" fmla="*/ 3679 w 10201"/>
                <a:gd name="connsiteY378" fmla="*/ 4668 h 10002"/>
                <a:gd name="connsiteX379" fmla="*/ 3554 w 10201"/>
                <a:gd name="connsiteY379" fmla="*/ 4800 h 10002"/>
                <a:gd name="connsiteX380" fmla="*/ 3533 w 10201"/>
                <a:gd name="connsiteY380" fmla="*/ 4782 h 10002"/>
                <a:gd name="connsiteX381" fmla="*/ 3533 w 10201"/>
                <a:gd name="connsiteY381" fmla="*/ 4706 h 10002"/>
                <a:gd name="connsiteX382" fmla="*/ 3523 w 10201"/>
                <a:gd name="connsiteY382" fmla="*/ 4650 h 10002"/>
                <a:gd name="connsiteX383" fmla="*/ 3450 w 10201"/>
                <a:gd name="connsiteY383" fmla="*/ 4650 h 10002"/>
                <a:gd name="connsiteX384" fmla="*/ 3440 w 10201"/>
                <a:gd name="connsiteY384" fmla="*/ 4593 h 10002"/>
                <a:gd name="connsiteX385" fmla="*/ 3450 w 10201"/>
                <a:gd name="connsiteY385" fmla="*/ 4593 h 10002"/>
                <a:gd name="connsiteX386" fmla="*/ 3450 w 10201"/>
                <a:gd name="connsiteY386" fmla="*/ 4574 h 10002"/>
                <a:gd name="connsiteX387" fmla="*/ 3627 w 10201"/>
                <a:gd name="connsiteY387" fmla="*/ 4481 h 10002"/>
                <a:gd name="connsiteX388" fmla="*/ 3565 w 10201"/>
                <a:gd name="connsiteY388" fmla="*/ 4481 h 10002"/>
                <a:gd name="connsiteX389" fmla="*/ 3544 w 10201"/>
                <a:gd name="connsiteY389" fmla="*/ 4481 h 10002"/>
                <a:gd name="connsiteX390" fmla="*/ 3533 w 10201"/>
                <a:gd name="connsiteY390" fmla="*/ 4481 h 10002"/>
                <a:gd name="connsiteX391" fmla="*/ 3533 w 10201"/>
                <a:gd name="connsiteY391" fmla="*/ 4462 h 10002"/>
                <a:gd name="connsiteX392" fmla="*/ 3637 w 10201"/>
                <a:gd name="connsiteY392" fmla="*/ 4387 h 10002"/>
                <a:gd name="connsiteX393" fmla="*/ 3637 w 10201"/>
                <a:gd name="connsiteY393" fmla="*/ 4387 h 10002"/>
                <a:gd name="connsiteX394" fmla="*/ 3606 w 10201"/>
                <a:gd name="connsiteY394" fmla="*/ 4387 h 10002"/>
                <a:gd name="connsiteX395" fmla="*/ 3585 w 10201"/>
                <a:gd name="connsiteY395" fmla="*/ 4405 h 10002"/>
                <a:gd name="connsiteX396" fmla="*/ 3575 w 10201"/>
                <a:gd name="connsiteY396" fmla="*/ 4368 h 10002"/>
                <a:gd name="connsiteX397" fmla="*/ 3409 w 10201"/>
                <a:gd name="connsiteY397" fmla="*/ 4312 h 10002"/>
                <a:gd name="connsiteX398" fmla="*/ 3357 w 10201"/>
                <a:gd name="connsiteY398" fmla="*/ 4199 h 10002"/>
                <a:gd name="connsiteX399" fmla="*/ 3315 w 10201"/>
                <a:gd name="connsiteY399" fmla="*/ 4255 h 10002"/>
                <a:gd name="connsiteX400" fmla="*/ 3231 w 10201"/>
                <a:gd name="connsiteY400" fmla="*/ 4218 h 10002"/>
                <a:gd name="connsiteX401" fmla="*/ 3085 w 10201"/>
                <a:gd name="connsiteY401" fmla="*/ 4199 h 10002"/>
                <a:gd name="connsiteX402" fmla="*/ 3033 w 10201"/>
                <a:gd name="connsiteY402" fmla="*/ 4237 h 10002"/>
                <a:gd name="connsiteX403" fmla="*/ 2981 w 10201"/>
                <a:gd name="connsiteY403" fmla="*/ 4180 h 10002"/>
                <a:gd name="connsiteX404" fmla="*/ 2909 w 10201"/>
                <a:gd name="connsiteY404" fmla="*/ 4237 h 10002"/>
                <a:gd name="connsiteX405" fmla="*/ 2878 w 10201"/>
                <a:gd name="connsiteY405" fmla="*/ 4180 h 10002"/>
                <a:gd name="connsiteX406" fmla="*/ 2794 w 10201"/>
                <a:gd name="connsiteY406" fmla="*/ 4330 h 10002"/>
                <a:gd name="connsiteX407" fmla="*/ 2596 w 10201"/>
                <a:gd name="connsiteY407" fmla="*/ 4255 h 10002"/>
                <a:gd name="connsiteX408" fmla="*/ 2596 w 10201"/>
                <a:gd name="connsiteY408" fmla="*/ 4218 h 10002"/>
                <a:gd name="connsiteX409" fmla="*/ 2617 w 10201"/>
                <a:gd name="connsiteY409" fmla="*/ 4180 h 10002"/>
                <a:gd name="connsiteX410" fmla="*/ 2544 w 10201"/>
                <a:gd name="connsiteY410" fmla="*/ 4180 h 10002"/>
                <a:gd name="connsiteX411" fmla="*/ 2346 w 10201"/>
                <a:gd name="connsiteY411" fmla="*/ 4275 h 10002"/>
                <a:gd name="connsiteX412" fmla="*/ 2346 w 10201"/>
                <a:gd name="connsiteY412" fmla="*/ 4255 h 10002"/>
                <a:gd name="connsiteX413" fmla="*/ 2367 w 10201"/>
                <a:gd name="connsiteY413" fmla="*/ 4218 h 10002"/>
                <a:gd name="connsiteX414" fmla="*/ 2253 w 10201"/>
                <a:gd name="connsiteY414" fmla="*/ 4218 h 10002"/>
                <a:gd name="connsiteX415" fmla="*/ 2170 w 10201"/>
                <a:gd name="connsiteY415" fmla="*/ 4143 h 10002"/>
                <a:gd name="connsiteX416" fmla="*/ 2044 w 10201"/>
                <a:gd name="connsiteY416" fmla="*/ 4124 h 10002"/>
                <a:gd name="connsiteX417" fmla="*/ 2065 w 10201"/>
                <a:gd name="connsiteY417" fmla="*/ 4124 h 10002"/>
                <a:gd name="connsiteX418" fmla="*/ 2096 w 10201"/>
                <a:gd name="connsiteY418" fmla="*/ 4086 h 10002"/>
                <a:gd name="connsiteX419" fmla="*/ 2085 w 10201"/>
                <a:gd name="connsiteY419" fmla="*/ 4049 h 10002"/>
                <a:gd name="connsiteX420" fmla="*/ 2002 w 10201"/>
                <a:gd name="connsiteY420" fmla="*/ 3992 h 10002"/>
                <a:gd name="connsiteX421" fmla="*/ 1909 w 10201"/>
                <a:gd name="connsiteY421" fmla="*/ 4030 h 10002"/>
                <a:gd name="connsiteX422" fmla="*/ 1479 w 10201"/>
                <a:gd name="connsiteY422" fmla="*/ 3976 h 10002"/>
                <a:gd name="connsiteX423" fmla="*/ 1680 w 10201"/>
                <a:gd name="connsiteY423" fmla="*/ 3823 h 10002"/>
                <a:gd name="connsiteX424" fmla="*/ 1690 w 10201"/>
                <a:gd name="connsiteY424" fmla="*/ 3805 h 10002"/>
                <a:gd name="connsiteX425" fmla="*/ 1826 w 10201"/>
                <a:gd name="connsiteY425" fmla="*/ 3767 h 10002"/>
                <a:gd name="connsiteX426" fmla="*/ 1826 w 10201"/>
                <a:gd name="connsiteY426" fmla="*/ 3805 h 10002"/>
                <a:gd name="connsiteX427" fmla="*/ 1940 w 10201"/>
                <a:gd name="connsiteY427" fmla="*/ 3880 h 10002"/>
                <a:gd name="connsiteX428" fmla="*/ 1950 w 10201"/>
                <a:gd name="connsiteY428" fmla="*/ 3842 h 10002"/>
                <a:gd name="connsiteX429" fmla="*/ 1961 w 10201"/>
                <a:gd name="connsiteY429" fmla="*/ 3880 h 10002"/>
                <a:gd name="connsiteX430" fmla="*/ 2117 w 10201"/>
                <a:gd name="connsiteY430" fmla="*/ 3748 h 10002"/>
                <a:gd name="connsiteX431" fmla="*/ 2201 w 10201"/>
                <a:gd name="connsiteY431" fmla="*/ 3823 h 10002"/>
                <a:gd name="connsiteX432" fmla="*/ 2378 w 10201"/>
                <a:gd name="connsiteY432" fmla="*/ 3786 h 10002"/>
                <a:gd name="connsiteX433" fmla="*/ 2544 w 10201"/>
                <a:gd name="connsiteY433" fmla="*/ 3805 h 10002"/>
                <a:gd name="connsiteX434" fmla="*/ 2544 w 10201"/>
                <a:gd name="connsiteY434" fmla="*/ 3730 h 10002"/>
                <a:gd name="connsiteX435" fmla="*/ 2658 w 10201"/>
                <a:gd name="connsiteY435" fmla="*/ 3730 h 10002"/>
                <a:gd name="connsiteX436" fmla="*/ 2689 w 10201"/>
                <a:gd name="connsiteY436" fmla="*/ 3673 h 10002"/>
                <a:gd name="connsiteX437" fmla="*/ 2689 w 10201"/>
                <a:gd name="connsiteY437" fmla="*/ 3598 h 10002"/>
                <a:gd name="connsiteX438" fmla="*/ 2658 w 10201"/>
                <a:gd name="connsiteY438" fmla="*/ 3598 h 10002"/>
                <a:gd name="connsiteX439" fmla="*/ 2658 w 10201"/>
                <a:gd name="connsiteY439" fmla="*/ 3561 h 10002"/>
                <a:gd name="connsiteX440" fmla="*/ 2648 w 10201"/>
                <a:gd name="connsiteY440" fmla="*/ 3504 h 10002"/>
                <a:gd name="connsiteX441" fmla="*/ 2044 w 10201"/>
                <a:gd name="connsiteY441" fmla="*/ 3504 h 10002"/>
                <a:gd name="connsiteX442" fmla="*/ 1482 w 10201"/>
                <a:gd name="connsiteY442" fmla="*/ 3485 h 10002"/>
                <a:gd name="connsiteX443" fmla="*/ 1898 w 10201"/>
                <a:gd name="connsiteY443" fmla="*/ 3410 h 10002"/>
                <a:gd name="connsiteX444" fmla="*/ 2149 w 10201"/>
                <a:gd name="connsiteY444" fmla="*/ 3429 h 10002"/>
                <a:gd name="connsiteX445" fmla="*/ 2159 w 10201"/>
                <a:gd name="connsiteY445" fmla="*/ 3316 h 10002"/>
                <a:gd name="connsiteX446" fmla="*/ 2201 w 10201"/>
                <a:gd name="connsiteY446" fmla="*/ 3298 h 10002"/>
                <a:gd name="connsiteX447" fmla="*/ 2232 w 10201"/>
                <a:gd name="connsiteY447" fmla="*/ 3354 h 10002"/>
                <a:gd name="connsiteX448" fmla="*/ 2263 w 10201"/>
                <a:gd name="connsiteY448" fmla="*/ 3278 h 10002"/>
                <a:gd name="connsiteX449" fmla="*/ 2263 w 10201"/>
                <a:gd name="connsiteY449" fmla="*/ 3316 h 10002"/>
                <a:gd name="connsiteX450" fmla="*/ 2242 w 10201"/>
                <a:gd name="connsiteY450" fmla="*/ 3354 h 10002"/>
                <a:gd name="connsiteX451" fmla="*/ 2502 w 10201"/>
                <a:gd name="connsiteY451" fmla="*/ 3298 h 10002"/>
                <a:gd name="connsiteX452" fmla="*/ 2513 w 10201"/>
                <a:gd name="connsiteY452" fmla="*/ 3241 h 10002"/>
                <a:gd name="connsiteX453" fmla="*/ 2502 w 10201"/>
                <a:gd name="connsiteY453" fmla="*/ 3223 h 10002"/>
                <a:gd name="connsiteX454" fmla="*/ 2137 w 10201"/>
                <a:gd name="connsiteY454" fmla="*/ 3241 h 10002"/>
                <a:gd name="connsiteX455" fmla="*/ 2127 w 10201"/>
                <a:gd name="connsiteY455" fmla="*/ 3185 h 10002"/>
                <a:gd name="connsiteX456" fmla="*/ 2137 w 10201"/>
                <a:gd name="connsiteY456" fmla="*/ 3166 h 10002"/>
                <a:gd name="connsiteX457" fmla="*/ 2294 w 10201"/>
                <a:gd name="connsiteY457" fmla="*/ 3128 h 10002"/>
                <a:gd name="connsiteX458" fmla="*/ 2263 w 10201"/>
                <a:gd name="connsiteY458" fmla="*/ 3109 h 10002"/>
                <a:gd name="connsiteX459" fmla="*/ 2294 w 10201"/>
                <a:gd name="connsiteY459" fmla="*/ 3091 h 10002"/>
                <a:gd name="connsiteX460" fmla="*/ 2284 w 10201"/>
                <a:gd name="connsiteY460" fmla="*/ 2997 h 10002"/>
                <a:gd name="connsiteX461" fmla="*/ 2232 w 10201"/>
                <a:gd name="connsiteY461" fmla="*/ 2903 h 10002"/>
                <a:gd name="connsiteX462" fmla="*/ 2253 w 10201"/>
                <a:gd name="connsiteY462" fmla="*/ 2865 h 10002"/>
                <a:gd name="connsiteX463" fmla="*/ 2242 w 10201"/>
                <a:gd name="connsiteY463" fmla="*/ 2790 h 10002"/>
                <a:gd name="connsiteX464" fmla="*/ 2294 w 10201"/>
                <a:gd name="connsiteY464" fmla="*/ 2715 h 10002"/>
                <a:gd name="connsiteX465" fmla="*/ 2294 w 10201"/>
                <a:gd name="connsiteY465" fmla="*/ 2771 h 10002"/>
                <a:gd name="connsiteX466" fmla="*/ 2471 w 10201"/>
                <a:gd name="connsiteY466" fmla="*/ 2809 h 10002"/>
                <a:gd name="connsiteX467" fmla="*/ 2482 w 10201"/>
                <a:gd name="connsiteY467" fmla="*/ 2903 h 10002"/>
                <a:gd name="connsiteX468" fmla="*/ 2627 w 10201"/>
                <a:gd name="connsiteY468" fmla="*/ 2884 h 10002"/>
                <a:gd name="connsiteX469" fmla="*/ 2679 w 10201"/>
                <a:gd name="connsiteY469" fmla="*/ 2715 h 10002"/>
                <a:gd name="connsiteX470" fmla="*/ 2523 w 10201"/>
                <a:gd name="connsiteY470" fmla="*/ 2659 h 10002"/>
                <a:gd name="connsiteX471" fmla="*/ 2523 w 10201"/>
                <a:gd name="connsiteY471" fmla="*/ 2602 h 10002"/>
                <a:gd name="connsiteX472" fmla="*/ 2596 w 10201"/>
                <a:gd name="connsiteY472" fmla="*/ 2584 h 10002"/>
                <a:gd name="connsiteX473" fmla="*/ 2596 w 10201"/>
                <a:gd name="connsiteY473" fmla="*/ 2565 h 10002"/>
                <a:gd name="connsiteX474" fmla="*/ 2461 w 10201"/>
                <a:gd name="connsiteY474" fmla="*/ 2452 h 10002"/>
                <a:gd name="connsiteX475" fmla="*/ 2440 w 10201"/>
                <a:gd name="connsiteY475" fmla="*/ 2527 h 10002"/>
                <a:gd name="connsiteX476" fmla="*/ 2440 w 10201"/>
                <a:gd name="connsiteY476" fmla="*/ 2509 h 10002"/>
                <a:gd name="connsiteX477" fmla="*/ 2315 w 10201"/>
                <a:gd name="connsiteY477" fmla="*/ 2358 h 10002"/>
                <a:gd name="connsiteX478" fmla="*/ 2242 w 10201"/>
                <a:gd name="connsiteY478" fmla="*/ 2377 h 10002"/>
                <a:gd name="connsiteX479" fmla="*/ 2242 w 10201"/>
                <a:gd name="connsiteY479" fmla="*/ 2321 h 10002"/>
                <a:gd name="connsiteX480" fmla="*/ 2222 w 10201"/>
                <a:gd name="connsiteY480" fmla="*/ 2283 h 10002"/>
                <a:gd name="connsiteX481" fmla="*/ 2044 w 10201"/>
                <a:gd name="connsiteY481" fmla="*/ 2246 h 10002"/>
                <a:gd name="connsiteX482" fmla="*/ 2034 w 10201"/>
                <a:gd name="connsiteY482" fmla="*/ 2189 h 10002"/>
                <a:gd name="connsiteX483" fmla="*/ 2044 w 10201"/>
                <a:gd name="connsiteY483" fmla="*/ 2171 h 10002"/>
                <a:gd name="connsiteX484" fmla="*/ 2242 w 10201"/>
                <a:gd name="connsiteY484" fmla="*/ 2171 h 10002"/>
                <a:gd name="connsiteX485" fmla="*/ 2305 w 10201"/>
                <a:gd name="connsiteY485" fmla="*/ 2133 h 10002"/>
                <a:gd name="connsiteX486" fmla="*/ 2450 w 10201"/>
                <a:gd name="connsiteY486" fmla="*/ 2171 h 10002"/>
                <a:gd name="connsiteX487" fmla="*/ 2523 w 10201"/>
                <a:gd name="connsiteY487" fmla="*/ 2077 h 10002"/>
                <a:gd name="connsiteX488" fmla="*/ 2774 w 10201"/>
                <a:gd name="connsiteY488" fmla="*/ 2020 h 10002"/>
                <a:gd name="connsiteX489" fmla="*/ 2961 w 10201"/>
                <a:gd name="connsiteY489" fmla="*/ 2133 h 10002"/>
                <a:gd name="connsiteX490" fmla="*/ 3274 w 10201"/>
                <a:gd name="connsiteY490" fmla="*/ 2057 h 10002"/>
                <a:gd name="connsiteX491" fmla="*/ 3274 w 10201"/>
                <a:gd name="connsiteY491" fmla="*/ 2039 h 10002"/>
                <a:gd name="connsiteX492" fmla="*/ 3263 w 10201"/>
                <a:gd name="connsiteY492" fmla="*/ 2002 h 10002"/>
                <a:gd name="connsiteX493" fmla="*/ 3377 w 10201"/>
                <a:gd name="connsiteY493" fmla="*/ 1964 h 10002"/>
                <a:gd name="connsiteX494" fmla="*/ 3357 w 10201"/>
                <a:gd name="connsiteY494" fmla="*/ 1907 h 10002"/>
                <a:gd name="connsiteX495" fmla="*/ 3419 w 10201"/>
                <a:gd name="connsiteY495" fmla="*/ 1907 h 10002"/>
                <a:gd name="connsiteX496" fmla="*/ 3461 w 10201"/>
                <a:gd name="connsiteY496" fmla="*/ 1926 h 10002"/>
                <a:gd name="connsiteX497" fmla="*/ 3492 w 10201"/>
                <a:gd name="connsiteY497" fmla="*/ 1870 h 10002"/>
                <a:gd name="connsiteX498" fmla="*/ 3492 w 10201"/>
                <a:gd name="connsiteY498" fmla="*/ 1851 h 10002"/>
                <a:gd name="connsiteX499" fmla="*/ 3419 w 10201"/>
                <a:gd name="connsiteY499" fmla="*/ 1738 h 10002"/>
                <a:gd name="connsiteX500" fmla="*/ 3429 w 10201"/>
                <a:gd name="connsiteY500" fmla="*/ 1663 h 10002"/>
                <a:gd name="connsiteX501" fmla="*/ 3274 w 10201"/>
                <a:gd name="connsiteY501" fmla="*/ 1589 h 10002"/>
                <a:gd name="connsiteX502" fmla="*/ 3274 w 10201"/>
                <a:gd name="connsiteY502" fmla="*/ 1513 h 10002"/>
                <a:gd name="connsiteX503" fmla="*/ 3241 w 10201"/>
                <a:gd name="connsiteY503" fmla="*/ 1475 h 10002"/>
                <a:gd name="connsiteX504" fmla="*/ 3210 w 10201"/>
                <a:gd name="connsiteY504" fmla="*/ 1513 h 10002"/>
                <a:gd name="connsiteX505" fmla="*/ 3200 w 10201"/>
                <a:gd name="connsiteY505" fmla="*/ 1438 h 10002"/>
                <a:gd name="connsiteX506" fmla="*/ 3085 w 10201"/>
                <a:gd name="connsiteY506" fmla="*/ 1494 h 10002"/>
                <a:gd name="connsiteX507" fmla="*/ 2971 w 10201"/>
                <a:gd name="connsiteY507" fmla="*/ 1419 h 10002"/>
                <a:gd name="connsiteX508" fmla="*/ 2940 w 10201"/>
                <a:gd name="connsiteY508" fmla="*/ 1475 h 10002"/>
                <a:gd name="connsiteX509" fmla="*/ 2909 w 10201"/>
                <a:gd name="connsiteY509" fmla="*/ 1400 h 10002"/>
                <a:gd name="connsiteX510" fmla="*/ 2815 w 10201"/>
                <a:gd name="connsiteY510" fmla="*/ 1438 h 10002"/>
                <a:gd name="connsiteX511" fmla="*/ 2815 w 10201"/>
                <a:gd name="connsiteY511" fmla="*/ 1381 h 10002"/>
                <a:gd name="connsiteX512" fmla="*/ 2742 w 10201"/>
                <a:gd name="connsiteY512" fmla="*/ 1288 h 10002"/>
                <a:gd name="connsiteX513" fmla="*/ 3013 w 10201"/>
                <a:gd name="connsiteY513" fmla="*/ 1062 h 10002"/>
                <a:gd name="connsiteX514" fmla="*/ 3106 w 10201"/>
                <a:gd name="connsiteY514" fmla="*/ 1119 h 10002"/>
                <a:gd name="connsiteX515" fmla="*/ 3241 w 10201"/>
                <a:gd name="connsiteY515" fmla="*/ 1062 h 10002"/>
                <a:gd name="connsiteX516" fmla="*/ 3241 w 10201"/>
                <a:gd name="connsiteY516" fmla="*/ 1119 h 10002"/>
                <a:gd name="connsiteX517" fmla="*/ 3513 w 10201"/>
                <a:gd name="connsiteY517" fmla="*/ 1119 h 10002"/>
                <a:gd name="connsiteX518" fmla="*/ 3513 w 10201"/>
                <a:gd name="connsiteY518" fmla="*/ 1044 h 10002"/>
                <a:gd name="connsiteX519" fmla="*/ 3658 w 10201"/>
                <a:gd name="connsiteY519" fmla="*/ 968 h 10002"/>
                <a:gd name="connsiteX520" fmla="*/ 3700 w 10201"/>
                <a:gd name="connsiteY520" fmla="*/ 875 h 10002"/>
                <a:gd name="connsiteX521" fmla="*/ 3929 w 10201"/>
                <a:gd name="connsiteY521" fmla="*/ 836 h 10002"/>
                <a:gd name="connsiteX522" fmla="*/ 3940 w 10201"/>
                <a:gd name="connsiteY522" fmla="*/ 781 h 10002"/>
                <a:gd name="connsiteX523" fmla="*/ 3971 w 10201"/>
                <a:gd name="connsiteY523" fmla="*/ 781 h 10002"/>
                <a:gd name="connsiteX524" fmla="*/ 4002 w 10201"/>
                <a:gd name="connsiteY524" fmla="*/ 836 h 10002"/>
                <a:gd name="connsiteX525" fmla="*/ 4065 w 10201"/>
                <a:gd name="connsiteY525" fmla="*/ 799 h 10002"/>
                <a:gd name="connsiteX526" fmla="*/ 4127 w 10201"/>
                <a:gd name="connsiteY526" fmla="*/ 836 h 10002"/>
                <a:gd name="connsiteX527" fmla="*/ 4772 w 10201"/>
                <a:gd name="connsiteY527" fmla="*/ 724 h 10002"/>
                <a:gd name="connsiteX528" fmla="*/ 4783 w 10201"/>
                <a:gd name="connsiteY528" fmla="*/ 781 h 10002"/>
                <a:gd name="connsiteX529" fmla="*/ 4908 w 10201"/>
                <a:gd name="connsiteY529" fmla="*/ 781 h 10002"/>
                <a:gd name="connsiteX530" fmla="*/ 4908 w 10201"/>
                <a:gd name="connsiteY530" fmla="*/ 724 h 10002"/>
                <a:gd name="connsiteX531" fmla="*/ 4992 w 10201"/>
                <a:gd name="connsiteY531" fmla="*/ 781 h 10002"/>
                <a:gd name="connsiteX532" fmla="*/ 5096 w 10201"/>
                <a:gd name="connsiteY532" fmla="*/ 743 h 10002"/>
                <a:gd name="connsiteX533" fmla="*/ 5158 w 10201"/>
                <a:gd name="connsiteY533" fmla="*/ 781 h 10002"/>
                <a:gd name="connsiteX534" fmla="*/ 5200 w 10201"/>
                <a:gd name="connsiteY534" fmla="*/ 706 h 10002"/>
                <a:gd name="connsiteX535" fmla="*/ 5283 w 10201"/>
                <a:gd name="connsiteY535" fmla="*/ 686 h 10002"/>
                <a:gd name="connsiteX536" fmla="*/ 5283 w 10201"/>
                <a:gd name="connsiteY536" fmla="*/ 743 h 10002"/>
                <a:gd name="connsiteX537" fmla="*/ 5492 w 10201"/>
                <a:gd name="connsiteY537" fmla="*/ 706 h 10002"/>
                <a:gd name="connsiteX538" fmla="*/ 5679 w 10201"/>
                <a:gd name="connsiteY538" fmla="*/ 781 h 10002"/>
                <a:gd name="connsiteX539" fmla="*/ 5824 w 10201"/>
                <a:gd name="connsiteY539" fmla="*/ 761 h 10002"/>
                <a:gd name="connsiteX540" fmla="*/ 6148 w 10201"/>
                <a:gd name="connsiteY540" fmla="*/ 686 h 10002"/>
                <a:gd name="connsiteX541" fmla="*/ 6345 w 10201"/>
                <a:gd name="connsiteY541" fmla="*/ 611 h 10002"/>
                <a:gd name="connsiteX542" fmla="*/ 6522 w 10201"/>
                <a:gd name="connsiteY542" fmla="*/ 649 h 10002"/>
                <a:gd name="connsiteX543" fmla="*/ 6574 w 10201"/>
                <a:gd name="connsiteY543" fmla="*/ 555 h 10002"/>
                <a:gd name="connsiteX544" fmla="*/ 6668 w 10201"/>
                <a:gd name="connsiteY544" fmla="*/ 574 h 10002"/>
                <a:gd name="connsiteX545" fmla="*/ 6741 w 10201"/>
                <a:gd name="connsiteY545" fmla="*/ 498 h 10002"/>
                <a:gd name="connsiteX546" fmla="*/ 6814 w 10201"/>
                <a:gd name="connsiteY546" fmla="*/ 555 h 10002"/>
                <a:gd name="connsiteX547" fmla="*/ 7105 w 10201"/>
                <a:gd name="connsiteY547" fmla="*/ 574 h 10002"/>
                <a:gd name="connsiteX548" fmla="*/ 7251 w 10201"/>
                <a:gd name="connsiteY548" fmla="*/ 574 h 10002"/>
                <a:gd name="connsiteX549" fmla="*/ 7262 w 10201"/>
                <a:gd name="connsiteY549" fmla="*/ 630 h 10002"/>
                <a:gd name="connsiteX550" fmla="*/ 7459 w 10201"/>
                <a:gd name="connsiteY550" fmla="*/ 592 h 10002"/>
                <a:gd name="connsiteX551" fmla="*/ 7470 w 10201"/>
                <a:gd name="connsiteY551" fmla="*/ 517 h 10002"/>
                <a:gd name="connsiteX552" fmla="*/ 7387 w 10201"/>
                <a:gd name="connsiteY552" fmla="*/ 498 h 10002"/>
                <a:gd name="connsiteX553" fmla="*/ 7428 w 10201"/>
                <a:gd name="connsiteY553" fmla="*/ 405 h 10002"/>
                <a:gd name="connsiteX554" fmla="*/ 7501 w 10201"/>
                <a:gd name="connsiteY554" fmla="*/ 348 h 10002"/>
                <a:gd name="connsiteX555" fmla="*/ 7470 w 10201"/>
                <a:gd name="connsiteY555" fmla="*/ 311 h 10002"/>
                <a:gd name="connsiteX556" fmla="*/ 7407 w 10201"/>
                <a:gd name="connsiteY556" fmla="*/ 348 h 10002"/>
                <a:gd name="connsiteX557" fmla="*/ 7376 w 10201"/>
                <a:gd name="connsiteY557" fmla="*/ 311 h 10002"/>
                <a:gd name="connsiteX558" fmla="*/ 7210 w 10201"/>
                <a:gd name="connsiteY558" fmla="*/ 367 h 10002"/>
                <a:gd name="connsiteX559" fmla="*/ 7210 w 10201"/>
                <a:gd name="connsiteY559" fmla="*/ 311 h 10002"/>
                <a:gd name="connsiteX560" fmla="*/ 7199 w 10201"/>
                <a:gd name="connsiteY560" fmla="*/ 311 h 10002"/>
                <a:gd name="connsiteX561" fmla="*/ 6543 w 10201"/>
                <a:gd name="connsiteY561" fmla="*/ 330 h 10002"/>
                <a:gd name="connsiteX562" fmla="*/ 6225 w 10201"/>
                <a:gd name="connsiteY562" fmla="*/ 273 h 10002"/>
                <a:gd name="connsiteX563" fmla="*/ 6637 w 10201"/>
                <a:gd name="connsiteY563" fmla="*/ 198 h 10002"/>
                <a:gd name="connsiteX564" fmla="*/ 6980 w 10201"/>
                <a:gd name="connsiteY564" fmla="*/ 161 h 10002"/>
                <a:gd name="connsiteX565" fmla="*/ 7433 w 10201"/>
                <a:gd name="connsiteY565" fmla="*/ 80 h 10002"/>
                <a:gd name="connsiteX566" fmla="*/ 7698 w 10201"/>
                <a:gd name="connsiteY566" fmla="*/ 10 h 10002"/>
                <a:gd name="connsiteX567" fmla="*/ 7949 w 10201"/>
                <a:gd name="connsiteY567" fmla="*/ 142 h 10002"/>
                <a:gd name="connsiteX568" fmla="*/ 8011 w 10201"/>
                <a:gd name="connsiteY568" fmla="*/ 48 h 10002"/>
                <a:gd name="connsiteX569" fmla="*/ 8136 w 10201"/>
                <a:gd name="connsiteY569" fmla="*/ 29 h 10002"/>
                <a:gd name="connsiteX570" fmla="*/ 8240 w 10201"/>
                <a:gd name="connsiteY570" fmla="*/ 142 h 10002"/>
                <a:gd name="connsiteX571" fmla="*/ 8262 w 10201"/>
                <a:gd name="connsiteY571" fmla="*/ 104 h 10002"/>
                <a:gd name="connsiteX572" fmla="*/ 8293 w 10201"/>
                <a:gd name="connsiteY572" fmla="*/ 254 h 10002"/>
                <a:gd name="connsiteX573" fmla="*/ 8262 w 10201"/>
                <a:gd name="connsiteY573" fmla="*/ 330 h 10002"/>
                <a:gd name="connsiteX574" fmla="*/ 8262 w 10201"/>
                <a:gd name="connsiteY574" fmla="*/ 423 h 10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</a:cxnLst>
              <a:rect l="l" t="t" r="r" b="b"/>
              <a:pathLst>
                <a:path w="10201" h="10002">
                  <a:moveTo>
                    <a:pt x="8262" y="423"/>
                  </a:moveTo>
                  <a:cubicBezTo>
                    <a:pt x="8283" y="442"/>
                    <a:pt x="8303" y="442"/>
                    <a:pt x="8324" y="442"/>
                  </a:cubicBezTo>
                  <a:cubicBezTo>
                    <a:pt x="8335" y="480"/>
                    <a:pt x="8335" y="480"/>
                    <a:pt x="8335" y="517"/>
                  </a:cubicBezTo>
                  <a:cubicBezTo>
                    <a:pt x="8303" y="537"/>
                    <a:pt x="8314" y="517"/>
                    <a:pt x="8303" y="592"/>
                  </a:cubicBezTo>
                  <a:lnTo>
                    <a:pt x="8345" y="592"/>
                  </a:lnTo>
                  <a:cubicBezTo>
                    <a:pt x="8355" y="630"/>
                    <a:pt x="8435" y="524"/>
                    <a:pt x="8414" y="543"/>
                  </a:cubicBezTo>
                  <a:cubicBezTo>
                    <a:pt x="8404" y="561"/>
                    <a:pt x="8312" y="750"/>
                    <a:pt x="8291" y="770"/>
                  </a:cubicBezTo>
                  <a:cubicBezTo>
                    <a:pt x="8312" y="825"/>
                    <a:pt x="8250" y="855"/>
                    <a:pt x="8230" y="930"/>
                  </a:cubicBezTo>
                  <a:cubicBezTo>
                    <a:pt x="8272" y="950"/>
                    <a:pt x="8283" y="987"/>
                    <a:pt x="8324" y="1005"/>
                  </a:cubicBezTo>
                  <a:cubicBezTo>
                    <a:pt x="8335" y="968"/>
                    <a:pt x="8335" y="930"/>
                    <a:pt x="8345" y="875"/>
                  </a:cubicBezTo>
                  <a:lnTo>
                    <a:pt x="8355" y="875"/>
                  </a:lnTo>
                  <a:lnTo>
                    <a:pt x="8355" y="893"/>
                  </a:lnTo>
                  <a:cubicBezTo>
                    <a:pt x="8386" y="987"/>
                    <a:pt x="8366" y="1119"/>
                    <a:pt x="8376" y="1212"/>
                  </a:cubicBezTo>
                  <a:lnTo>
                    <a:pt x="8355" y="1212"/>
                  </a:lnTo>
                  <a:cubicBezTo>
                    <a:pt x="8345" y="1212"/>
                    <a:pt x="8345" y="1212"/>
                    <a:pt x="8324" y="1231"/>
                  </a:cubicBezTo>
                  <a:lnTo>
                    <a:pt x="8324" y="1288"/>
                  </a:lnTo>
                  <a:cubicBezTo>
                    <a:pt x="8314" y="1306"/>
                    <a:pt x="8084" y="1607"/>
                    <a:pt x="8084" y="1607"/>
                  </a:cubicBezTo>
                  <a:lnTo>
                    <a:pt x="8126" y="1607"/>
                  </a:lnTo>
                  <a:cubicBezTo>
                    <a:pt x="8157" y="1532"/>
                    <a:pt x="8240" y="1569"/>
                    <a:pt x="8293" y="1589"/>
                  </a:cubicBezTo>
                  <a:cubicBezTo>
                    <a:pt x="8293" y="1644"/>
                    <a:pt x="8283" y="1663"/>
                    <a:pt x="8293" y="1682"/>
                  </a:cubicBezTo>
                  <a:cubicBezTo>
                    <a:pt x="8314" y="1738"/>
                    <a:pt x="8324" y="1776"/>
                    <a:pt x="8366" y="1776"/>
                  </a:cubicBezTo>
                  <a:cubicBezTo>
                    <a:pt x="8407" y="1738"/>
                    <a:pt x="8542" y="1813"/>
                    <a:pt x="8584" y="1682"/>
                  </a:cubicBezTo>
                  <a:cubicBezTo>
                    <a:pt x="8605" y="1626"/>
                    <a:pt x="8594" y="1589"/>
                    <a:pt x="8636" y="1569"/>
                  </a:cubicBezTo>
                  <a:cubicBezTo>
                    <a:pt x="8667" y="1532"/>
                    <a:pt x="8667" y="1569"/>
                    <a:pt x="8698" y="1589"/>
                  </a:cubicBezTo>
                  <a:cubicBezTo>
                    <a:pt x="8698" y="1532"/>
                    <a:pt x="8678" y="1550"/>
                    <a:pt x="8709" y="1532"/>
                  </a:cubicBezTo>
                  <a:cubicBezTo>
                    <a:pt x="8719" y="1569"/>
                    <a:pt x="8792" y="1589"/>
                    <a:pt x="8855" y="1607"/>
                  </a:cubicBezTo>
                  <a:cubicBezTo>
                    <a:pt x="8855" y="1776"/>
                    <a:pt x="8845" y="1870"/>
                    <a:pt x="8802" y="1982"/>
                  </a:cubicBezTo>
                  <a:cubicBezTo>
                    <a:pt x="8792" y="2020"/>
                    <a:pt x="8761" y="2020"/>
                    <a:pt x="8740" y="2077"/>
                  </a:cubicBezTo>
                  <a:lnTo>
                    <a:pt x="8740" y="2133"/>
                  </a:lnTo>
                  <a:cubicBezTo>
                    <a:pt x="8824" y="2208"/>
                    <a:pt x="8938" y="2189"/>
                    <a:pt x="9032" y="2208"/>
                  </a:cubicBezTo>
                  <a:cubicBezTo>
                    <a:pt x="9042" y="2433"/>
                    <a:pt x="9053" y="2565"/>
                    <a:pt x="9011" y="2771"/>
                  </a:cubicBezTo>
                  <a:cubicBezTo>
                    <a:pt x="9011" y="2828"/>
                    <a:pt x="9053" y="2865"/>
                    <a:pt x="9011" y="2940"/>
                  </a:cubicBezTo>
                  <a:cubicBezTo>
                    <a:pt x="9001" y="2940"/>
                    <a:pt x="8990" y="2940"/>
                    <a:pt x="8980" y="2959"/>
                  </a:cubicBezTo>
                  <a:cubicBezTo>
                    <a:pt x="8980" y="2978"/>
                    <a:pt x="9001" y="2959"/>
                    <a:pt x="8990" y="2997"/>
                  </a:cubicBezTo>
                  <a:cubicBezTo>
                    <a:pt x="8980" y="2997"/>
                    <a:pt x="8970" y="3016"/>
                    <a:pt x="8970" y="3034"/>
                  </a:cubicBezTo>
                  <a:cubicBezTo>
                    <a:pt x="9053" y="3034"/>
                    <a:pt x="9094" y="3072"/>
                    <a:pt x="9157" y="3016"/>
                  </a:cubicBezTo>
                  <a:cubicBezTo>
                    <a:pt x="9167" y="3109"/>
                    <a:pt x="9198" y="3166"/>
                    <a:pt x="9250" y="3166"/>
                  </a:cubicBezTo>
                  <a:cubicBezTo>
                    <a:pt x="9281" y="3223"/>
                    <a:pt x="9323" y="3166"/>
                    <a:pt x="9386" y="3147"/>
                  </a:cubicBezTo>
                  <a:lnTo>
                    <a:pt x="9386" y="3166"/>
                  </a:lnTo>
                  <a:lnTo>
                    <a:pt x="9397" y="3166"/>
                  </a:lnTo>
                  <a:cubicBezTo>
                    <a:pt x="9386" y="3260"/>
                    <a:pt x="9397" y="3260"/>
                    <a:pt x="9407" y="3316"/>
                  </a:cubicBezTo>
                  <a:cubicBezTo>
                    <a:pt x="9418" y="3316"/>
                    <a:pt x="9428" y="3298"/>
                    <a:pt x="9438" y="3298"/>
                  </a:cubicBezTo>
                  <a:cubicBezTo>
                    <a:pt x="9438" y="3185"/>
                    <a:pt x="9438" y="3091"/>
                    <a:pt x="9490" y="3072"/>
                  </a:cubicBezTo>
                  <a:cubicBezTo>
                    <a:pt x="9511" y="3109"/>
                    <a:pt x="9522" y="3128"/>
                    <a:pt x="9542" y="3128"/>
                  </a:cubicBezTo>
                  <a:cubicBezTo>
                    <a:pt x="9553" y="3072"/>
                    <a:pt x="9542" y="2964"/>
                    <a:pt x="9563" y="2927"/>
                  </a:cubicBezTo>
                  <a:cubicBezTo>
                    <a:pt x="9584" y="2945"/>
                    <a:pt x="9563" y="3072"/>
                    <a:pt x="9594" y="3054"/>
                  </a:cubicBezTo>
                  <a:cubicBezTo>
                    <a:pt x="9605" y="3147"/>
                    <a:pt x="9615" y="3091"/>
                    <a:pt x="9625" y="3128"/>
                  </a:cubicBezTo>
                  <a:cubicBezTo>
                    <a:pt x="9625" y="3166"/>
                    <a:pt x="9686" y="3182"/>
                    <a:pt x="9686" y="3220"/>
                  </a:cubicBezTo>
                  <a:cubicBezTo>
                    <a:pt x="9707" y="3239"/>
                    <a:pt x="9688" y="3281"/>
                    <a:pt x="9688" y="3316"/>
                  </a:cubicBezTo>
                  <a:lnTo>
                    <a:pt x="9688" y="3429"/>
                  </a:lnTo>
                  <a:cubicBezTo>
                    <a:pt x="9698" y="3447"/>
                    <a:pt x="9802" y="3489"/>
                    <a:pt x="9812" y="3527"/>
                  </a:cubicBezTo>
                  <a:cubicBezTo>
                    <a:pt x="9781" y="3564"/>
                    <a:pt x="9715" y="3586"/>
                    <a:pt x="9698" y="3598"/>
                  </a:cubicBezTo>
                  <a:cubicBezTo>
                    <a:pt x="9681" y="3610"/>
                    <a:pt x="9705" y="3598"/>
                    <a:pt x="9709" y="3598"/>
                  </a:cubicBezTo>
                  <a:cubicBezTo>
                    <a:pt x="9719" y="3579"/>
                    <a:pt x="9719" y="3579"/>
                    <a:pt x="9740" y="3579"/>
                  </a:cubicBezTo>
                  <a:lnTo>
                    <a:pt x="9740" y="3691"/>
                  </a:lnTo>
                  <a:cubicBezTo>
                    <a:pt x="9729" y="3711"/>
                    <a:pt x="9729" y="3711"/>
                    <a:pt x="9709" y="3730"/>
                  </a:cubicBezTo>
                  <a:cubicBezTo>
                    <a:pt x="9698" y="3711"/>
                    <a:pt x="9698" y="3711"/>
                    <a:pt x="9688" y="3691"/>
                  </a:cubicBezTo>
                  <a:cubicBezTo>
                    <a:pt x="9677" y="3730"/>
                    <a:pt x="9665" y="3815"/>
                    <a:pt x="9665" y="3833"/>
                  </a:cubicBezTo>
                  <a:cubicBezTo>
                    <a:pt x="9655" y="3815"/>
                    <a:pt x="9667" y="3730"/>
                    <a:pt x="9646" y="3730"/>
                  </a:cubicBezTo>
                  <a:cubicBezTo>
                    <a:pt x="9646" y="3805"/>
                    <a:pt x="9605" y="3917"/>
                    <a:pt x="9553" y="3955"/>
                  </a:cubicBezTo>
                  <a:cubicBezTo>
                    <a:pt x="9615" y="4105"/>
                    <a:pt x="9584" y="4143"/>
                    <a:pt x="9574" y="4349"/>
                  </a:cubicBezTo>
                  <a:cubicBezTo>
                    <a:pt x="9542" y="4330"/>
                    <a:pt x="9469" y="4295"/>
                    <a:pt x="9438" y="4312"/>
                  </a:cubicBezTo>
                  <a:cubicBezTo>
                    <a:pt x="9407" y="4329"/>
                    <a:pt x="9395" y="4413"/>
                    <a:pt x="9385" y="4451"/>
                  </a:cubicBezTo>
                  <a:cubicBezTo>
                    <a:pt x="9416" y="4508"/>
                    <a:pt x="9449" y="4481"/>
                    <a:pt x="9459" y="4574"/>
                  </a:cubicBezTo>
                  <a:cubicBezTo>
                    <a:pt x="9480" y="4556"/>
                    <a:pt x="9501" y="4556"/>
                    <a:pt x="9522" y="4574"/>
                  </a:cubicBezTo>
                  <a:lnTo>
                    <a:pt x="9522" y="4593"/>
                  </a:lnTo>
                  <a:cubicBezTo>
                    <a:pt x="9470" y="4593"/>
                    <a:pt x="9428" y="4613"/>
                    <a:pt x="9407" y="4688"/>
                  </a:cubicBezTo>
                  <a:cubicBezTo>
                    <a:pt x="9397" y="4706"/>
                    <a:pt x="9397" y="4706"/>
                    <a:pt x="9397" y="4743"/>
                  </a:cubicBezTo>
                  <a:cubicBezTo>
                    <a:pt x="9438" y="4800"/>
                    <a:pt x="9490" y="4857"/>
                    <a:pt x="9532" y="4912"/>
                  </a:cubicBezTo>
                  <a:cubicBezTo>
                    <a:pt x="9553" y="4988"/>
                    <a:pt x="9522" y="4969"/>
                    <a:pt x="9553" y="5007"/>
                  </a:cubicBezTo>
                  <a:cubicBezTo>
                    <a:pt x="9605" y="5063"/>
                    <a:pt x="9667" y="5026"/>
                    <a:pt x="9688" y="5138"/>
                  </a:cubicBezTo>
                  <a:cubicBezTo>
                    <a:pt x="9729" y="5251"/>
                    <a:pt x="9667" y="5364"/>
                    <a:pt x="9657" y="5496"/>
                  </a:cubicBezTo>
                  <a:cubicBezTo>
                    <a:pt x="9698" y="5496"/>
                    <a:pt x="9729" y="5457"/>
                    <a:pt x="9771" y="5439"/>
                  </a:cubicBezTo>
                  <a:lnTo>
                    <a:pt x="9771" y="5382"/>
                  </a:lnTo>
                  <a:cubicBezTo>
                    <a:pt x="9761" y="5364"/>
                    <a:pt x="9761" y="5364"/>
                    <a:pt x="9750" y="5326"/>
                  </a:cubicBezTo>
                  <a:lnTo>
                    <a:pt x="9781" y="5326"/>
                  </a:lnTo>
                  <a:cubicBezTo>
                    <a:pt x="9802" y="5382"/>
                    <a:pt x="9813" y="5401"/>
                    <a:pt x="9865" y="5401"/>
                  </a:cubicBezTo>
                  <a:lnTo>
                    <a:pt x="10042" y="5391"/>
                  </a:lnTo>
                  <a:cubicBezTo>
                    <a:pt x="10094" y="5414"/>
                    <a:pt x="10057" y="5619"/>
                    <a:pt x="10081" y="5686"/>
                  </a:cubicBezTo>
                  <a:cubicBezTo>
                    <a:pt x="10105" y="5753"/>
                    <a:pt x="10188" y="5693"/>
                    <a:pt x="10188" y="5795"/>
                  </a:cubicBezTo>
                  <a:cubicBezTo>
                    <a:pt x="10219" y="5889"/>
                    <a:pt x="10188" y="6078"/>
                    <a:pt x="10177" y="6153"/>
                  </a:cubicBezTo>
                  <a:cubicBezTo>
                    <a:pt x="10157" y="6115"/>
                    <a:pt x="10158" y="6036"/>
                    <a:pt x="10137" y="6016"/>
                  </a:cubicBezTo>
                  <a:cubicBezTo>
                    <a:pt x="10085" y="5998"/>
                    <a:pt x="10011" y="6096"/>
                    <a:pt x="9949" y="6096"/>
                  </a:cubicBezTo>
                  <a:cubicBezTo>
                    <a:pt x="9899" y="6112"/>
                    <a:pt x="9957" y="5988"/>
                    <a:pt x="9893" y="6004"/>
                  </a:cubicBezTo>
                  <a:cubicBezTo>
                    <a:pt x="9829" y="6020"/>
                    <a:pt x="9660" y="6120"/>
                    <a:pt x="9610" y="6190"/>
                  </a:cubicBezTo>
                  <a:cubicBezTo>
                    <a:pt x="9589" y="6247"/>
                    <a:pt x="9553" y="6453"/>
                    <a:pt x="9532" y="6528"/>
                  </a:cubicBezTo>
                  <a:cubicBezTo>
                    <a:pt x="9522" y="6528"/>
                    <a:pt x="9501" y="6548"/>
                    <a:pt x="9490" y="6566"/>
                  </a:cubicBezTo>
                  <a:cubicBezTo>
                    <a:pt x="9574" y="6660"/>
                    <a:pt x="9501" y="6866"/>
                    <a:pt x="9490" y="6979"/>
                  </a:cubicBezTo>
                  <a:cubicBezTo>
                    <a:pt x="9522" y="6979"/>
                    <a:pt x="9563" y="6998"/>
                    <a:pt x="9594" y="7016"/>
                  </a:cubicBezTo>
                  <a:cubicBezTo>
                    <a:pt x="9594" y="7016"/>
                    <a:pt x="9584" y="7036"/>
                    <a:pt x="9584" y="7054"/>
                  </a:cubicBezTo>
                  <a:cubicBezTo>
                    <a:pt x="9480" y="7110"/>
                    <a:pt x="9428" y="7130"/>
                    <a:pt x="9438" y="7411"/>
                  </a:cubicBezTo>
                  <a:cubicBezTo>
                    <a:pt x="9480" y="7468"/>
                    <a:pt x="9407" y="7598"/>
                    <a:pt x="9428" y="7674"/>
                  </a:cubicBezTo>
                  <a:cubicBezTo>
                    <a:pt x="9438" y="7730"/>
                    <a:pt x="9459" y="7749"/>
                    <a:pt x="9459" y="7862"/>
                  </a:cubicBezTo>
                  <a:cubicBezTo>
                    <a:pt x="9438" y="7881"/>
                    <a:pt x="9418" y="7899"/>
                    <a:pt x="9407" y="7918"/>
                  </a:cubicBezTo>
                  <a:cubicBezTo>
                    <a:pt x="9323" y="7881"/>
                    <a:pt x="9344" y="7843"/>
                    <a:pt x="9302" y="7730"/>
                  </a:cubicBezTo>
                  <a:cubicBezTo>
                    <a:pt x="9250" y="7787"/>
                    <a:pt x="9167" y="7655"/>
                    <a:pt x="9126" y="7580"/>
                  </a:cubicBezTo>
                  <a:lnTo>
                    <a:pt x="9126" y="7543"/>
                  </a:lnTo>
                  <a:lnTo>
                    <a:pt x="9167" y="7543"/>
                  </a:lnTo>
                  <a:lnTo>
                    <a:pt x="9167" y="7524"/>
                  </a:lnTo>
                  <a:lnTo>
                    <a:pt x="9146" y="7524"/>
                  </a:lnTo>
                  <a:cubicBezTo>
                    <a:pt x="9136" y="7524"/>
                    <a:pt x="9094" y="7543"/>
                    <a:pt x="9084" y="7543"/>
                  </a:cubicBezTo>
                  <a:cubicBezTo>
                    <a:pt x="9094" y="7598"/>
                    <a:pt x="9094" y="7598"/>
                    <a:pt x="9105" y="7618"/>
                  </a:cubicBezTo>
                  <a:cubicBezTo>
                    <a:pt x="9084" y="7637"/>
                    <a:pt x="9084" y="7637"/>
                    <a:pt x="9063" y="7637"/>
                  </a:cubicBezTo>
                  <a:cubicBezTo>
                    <a:pt x="9105" y="7749"/>
                    <a:pt x="9074" y="7824"/>
                    <a:pt x="9167" y="7918"/>
                  </a:cubicBezTo>
                  <a:cubicBezTo>
                    <a:pt x="9167" y="7956"/>
                    <a:pt x="9177" y="8087"/>
                    <a:pt x="9167" y="8125"/>
                  </a:cubicBezTo>
                  <a:cubicBezTo>
                    <a:pt x="9146" y="8182"/>
                    <a:pt x="9126" y="8200"/>
                    <a:pt x="9105" y="8237"/>
                  </a:cubicBezTo>
                  <a:cubicBezTo>
                    <a:pt x="9042" y="8237"/>
                    <a:pt x="8970" y="8275"/>
                    <a:pt x="8928" y="8219"/>
                  </a:cubicBezTo>
                  <a:cubicBezTo>
                    <a:pt x="8897" y="8200"/>
                    <a:pt x="8897" y="8162"/>
                    <a:pt x="8866" y="8125"/>
                  </a:cubicBezTo>
                  <a:cubicBezTo>
                    <a:pt x="8845" y="8144"/>
                    <a:pt x="8824" y="8162"/>
                    <a:pt x="8802" y="8182"/>
                  </a:cubicBezTo>
                  <a:cubicBezTo>
                    <a:pt x="8834" y="8219"/>
                    <a:pt x="8876" y="8481"/>
                    <a:pt x="8845" y="8575"/>
                  </a:cubicBezTo>
                  <a:cubicBezTo>
                    <a:pt x="8834" y="8632"/>
                    <a:pt x="8834" y="8632"/>
                    <a:pt x="8814" y="8650"/>
                  </a:cubicBezTo>
                  <a:cubicBezTo>
                    <a:pt x="8781" y="8707"/>
                    <a:pt x="8657" y="8726"/>
                    <a:pt x="8615" y="8670"/>
                  </a:cubicBezTo>
                  <a:cubicBezTo>
                    <a:pt x="8542" y="8632"/>
                    <a:pt x="8490" y="8369"/>
                    <a:pt x="8470" y="8237"/>
                  </a:cubicBezTo>
                  <a:cubicBezTo>
                    <a:pt x="8449" y="8162"/>
                    <a:pt x="8470" y="8050"/>
                    <a:pt x="8459" y="7993"/>
                  </a:cubicBezTo>
                  <a:lnTo>
                    <a:pt x="8418" y="7993"/>
                  </a:lnTo>
                  <a:cubicBezTo>
                    <a:pt x="8376" y="8031"/>
                    <a:pt x="8283" y="7993"/>
                    <a:pt x="8240" y="7993"/>
                  </a:cubicBezTo>
                  <a:cubicBezTo>
                    <a:pt x="8219" y="7881"/>
                    <a:pt x="8209" y="7768"/>
                    <a:pt x="8136" y="7768"/>
                  </a:cubicBezTo>
                  <a:cubicBezTo>
                    <a:pt x="8115" y="7730"/>
                    <a:pt x="8053" y="7712"/>
                    <a:pt x="8042" y="7712"/>
                  </a:cubicBezTo>
                  <a:cubicBezTo>
                    <a:pt x="8022" y="7730"/>
                    <a:pt x="8001" y="7768"/>
                    <a:pt x="7980" y="7787"/>
                  </a:cubicBezTo>
                  <a:cubicBezTo>
                    <a:pt x="7970" y="7937"/>
                    <a:pt x="7980" y="8013"/>
                    <a:pt x="7990" y="8106"/>
                  </a:cubicBezTo>
                  <a:cubicBezTo>
                    <a:pt x="7980" y="8200"/>
                    <a:pt x="7949" y="8294"/>
                    <a:pt x="7949" y="8406"/>
                  </a:cubicBezTo>
                  <a:cubicBezTo>
                    <a:pt x="7928" y="8406"/>
                    <a:pt x="7907" y="8406"/>
                    <a:pt x="7887" y="8426"/>
                  </a:cubicBezTo>
                  <a:cubicBezTo>
                    <a:pt x="7876" y="8463"/>
                    <a:pt x="7855" y="8501"/>
                    <a:pt x="7845" y="8538"/>
                  </a:cubicBezTo>
                  <a:lnTo>
                    <a:pt x="7835" y="8538"/>
                  </a:lnTo>
                  <a:lnTo>
                    <a:pt x="7835" y="8481"/>
                  </a:lnTo>
                  <a:cubicBezTo>
                    <a:pt x="7824" y="8463"/>
                    <a:pt x="7845" y="8444"/>
                    <a:pt x="7855" y="8426"/>
                  </a:cubicBezTo>
                  <a:cubicBezTo>
                    <a:pt x="7762" y="8388"/>
                    <a:pt x="7710" y="8351"/>
                    <a:pt x="7678" y="8182"/>
                  </a:cubicBezTo>
                  <a:cubicBezTo>
                    <a:pt x="7605" y="8182"/>
                    <a:pt x="7594" y="8182"/>
                    <a:pt x="7563" y="8087"/>
                  </a:cubicBezTo>
                  <a:cubicBezTo>
                    <a:pt x="7542" y="8125"/>
                    <a:pt x="7542" y="8125"/>
                    <a:pt x="7501" y="8144"/>
                  </a:cubicBezTo>
                  <a:cubicBezTo>
                    <a:pt x="7491" y="8125"/>
                    <a:pt x="7470" y="8068"/>
                    <a:pt x="7470" y="8087"/>
                  </a:cubicBezTo>
                  <a:cubicBezTo>
                    <a:pt x="7449" y="8125"/>
                    <a:pt x="7439" y="8144"/>
                    <a:pt x="7439" y="8219"/>
                  </a:cubicBezTo>
                  <a:cubicBezTo>
                    <a:pt x="7501" y="8275"/>
                    <a:pt x="7615" y="8463"/>
                    <a:pt x="7574" y="8595"/>
                  </a:cubicBezTo>
                  <a:cubicBezTo>
                    <a:pt x="7553" y="8650"/>
                    <a:pt x="7470" y="8764"/>
                    <a:pt x="7418" y="8782"/>
                  </a:cubicBezTo>
                  <a:cubicBezTo>
                    <a:pt x="7387" y="8670"/>
                    <a:pt x="7324" y="8689"/>
                    <a:pt x="7251" y="8707"/>
                  </a:cubicBezTo>
                  <a:cubicBezTo>
                    <a:pt x="7231" y="8764"/>
                    <a:pt x="7199" y="8819"/>
                    <a:pt x="7189" y="8858"/>
                  </a:cubicBezTo>
                  <a:cubicBezTo>
                    <a:pt x="7168" y="8876"/>
                    <a:pt x="7136" y="8895"/>
                    <a:pt x="7115" y="8914"/>
                  </a:cubicBezTo>
                  <a:lnTo>
                    <a:pt x="7115" y="8839"/>
                  </a:lnTo>
                  <a:cubicBezTo>
                    <a:pt x="7063" y="8819"/>
                    <a:pt x="7032" y="8764"/>
                    <a:pt x="6991" y="8801"/>
                  </a:cubicBezTo>
                  <a:cubicBezTo>
                    <a:pt x="6959" y="8801"/>
                    <a:pt x="6928" y="8876"/>
                    <a:pt x="6907" y="8895"/>
                  </a:cubicBezTo>
                  <a:cubicBezTo>
                    <a:pt x="6876" y="8895"/>
                    <a:pt x="6845" y="8914"/>
                    <a:pt x="6814" y="8914"/>
                  </a:cubicBezTo>
                  <a:lnTo>
                    <a:pt x="6814" y="8970"/>
                  </a:lnTo>
                  <a:cubicBezTo>
                    <a:pt x="6793" y="9008"/>
                    <a:pt x="6793" y="8895"/>
                    <a:pt x="6751" y="8989"/>
                  </a:cubicBezTo>
                  <a:cubicBezTo>
                    <a:pt x="6762" y="9008"/>
                    <a:pt x="6772" y="9008"/>
                    <a:pt x="6772" y="9026"/>
                  </a:cubicBezTo>
                  <a:cubicBezTo>
                    <a:pt x="6803" y="8989"/>
                    <a:pt x="6887" y="9008"/>
                    <a:pt x="6939" y="9008"/>
                  </a:cubicBezTo>
                  <a:lnTo>
                    <a:pt x="6939" y="8989"/>
                  </a:lnTo>
                  <a:cubicBezTo>
                    <a:pt x="6928" y="8970"/>
                    <a:pt x="6928" y="8970"/>
                    <a:pt x="6918" y="8951"/>
                  </a:cubicBezTo>
                  <a:lnTo>
                    <a:pt x="6939" y="8951"/>
                  </a:lnTo>
                  <a:cubicBezTo>
                    <a:pt x="6949" y="8951"/>
                    <a:pt x="6959" y="8951"/>
                    <a:pt x="6991" y="8933"/>
                  </a:cubicBezTo>
                  <a:cubicBezTo>
                    <a:pt x="7001" y="8989"/>
                    <a:pt x="7001" y="9045"/>
                    <a:pt x="7032" y="9064"/>
                  </a:cubicBezTo>
                  <a:cubicBezTo>
                    <a:pt x="7084" y="9139"/>
                    <a:pt x="7241" y="9102"/>
                    <a:pt x="7303" y="9139"/>
                  </a:cubicBezTo>
                  <a:lnTo>
                    <a:pt x="7303" y="9195"/>
                  </a:lnTo>
                  <a:cubicBezTo>
                    <a:pt x="7314" y="9234"/>
                    <a:pt x="7241" y="9496"/>
                    <a:pt x="7220" y="9590"/>
                  </a:cubicBezTo>
                  <a:lnTo>
                    <a:pt x="7199" y="9590"/>
                  </a:lnTo>
                  <a:cubicBezTo>
                    <a:pt x="7189" y="9533"/>
                    <a:pt x="7199" y="9552"/>
                    <a:pt x="7179" y="9533"/>
                  </a:cubicBezTo>
                  <a:cubicBezTo>
                    <a:pt x="7126" y="9609"/>
                    <a:pt x="7011" y="9533"/>
                    <a:pt x="6949" y="9496"/>
                  </a:cubicBezTo>
                  <a:lnTo>
                    <a:pt x="6876" y="9496"/>
                  </a:lnTo>
                  <a:cubicBezTo>
                    <a:pt x="6855" y="9478"/>
                    <a:pt x="6814" y="9421"/>
                    <a:pt x="6793" y="9403"/>
                  </a:cubicBezTo>
                  <a:cubicBezTo>
                    <a:pt x="6762" y="9403"/>
                    <a:pt x="6793" y="9458"/>
                    <a:pt x="6751" y="9440"/>
                  </a:cubicBezTo>
                  <a:cubicBezTo>
                    <a:pt x="6710" y="9421"/>
                    <a:pt x="6668" y="9327"/>
                    <a:pt x="6637" y="9289"/>
                  </a:cubicBezTo>
                  <a:lnTo>
                    <a:pt x="6627" y="9289"/>
                  </a:lnTo>
                  <a:cubicBezTo>
                    <a:pt x="6616" y="9289"/>
                    <a:pt x="6606" y="9271"/>
                    <a:pt x="6584" y="9289"/>
                  </a:cubicBezTo>
                  <a:cubicBezTo>
                    <a:pt x="6553" y="9234"/>
                    <a:pt x="6522" y="9214"/>
                    <a:pt x="6480" y="9177"/>
                  </a:cubicBezTo>
                  <a:cubicBezTo>
                    <a:pt x="6459" y="9252"/>
                    <a:pt x="6449" y="9195"/>
                    <a:pt x="6449" y="9346"/>
                  </a:cubicBezTo>
                  <a:cubicBezTo>
                    <a:pt x="6407" y="9383"/>
                    <a:pt x="6397" y="9478"/>
                    <a:pt x="6355" y="9515"/>
                  </a:cubicBezTo>
                  <a:cubicBezTo>
                    <a:pt x="6324" y="9552"/>
                    <a:pt x="6303" y="9552"/>
                    <a:pt x="6262" y="9552"/>
                  </a:cubicBezTo>
                  <a:lnTo>
                    <a:pt x="6262" y="9609"/>
                  </a:lnTo>
                  <a:cubicBezTo>
                    <a:pt x="6238" y="9653"/>
                    <a:pt x="6213" y="9696"/>
                    <a:pt x="6189" y="9740"/>
                  </a:cubicBezTo>
                  <a:cubicBezTo>
                    <a:pt x="6158" y="9759"/>
                    <a:pt x="6137" y="9778"/>
                    <a:pt x="6106" y="9796"/>
                  </a:cubicBezTo>
                  <a:cubicBezTo>
                    <a:pt x="6064" y="9834"/>
                    <a:pt x="6064" y="9909"/>
                    <a:pt x="6001" y="9947"/>
                  </a:cubicBezTo>
                  <a:cubicBezTo>
                    <a:pt x="5762" y="10097"/>
                    <a:pt x="5492" y="9909"/>
                    <a:pt x="5345" y="9796"/>
                  </a:cubicBezTo>
                  <a:lnTo>
                    <a:pt x="5220" y="9796"/>
                  </a:lnTo>
                  <a:cubicBezTo>
                    <a:pt x="5137" y="9740"/>
                    <a:pt x="5148" y="9647"/>
                    <a:pt x="4992" y="9647"/>
                  </a:cubicBezTo>
                  <a:cubicBezTo>
                    <a:pt x="4981" y="9590"/>
                    <a:pt x="4940" y="9552"/>
                    <a:pt x="4929" y="9515"/>
                  </a:cubicBezTo>
                  <a:lnTo>
                    <a:pt x="4929" y="9403"/>
                  </a:lnTo>
                  <a:cubicBezTo>
                    <a:pt x="4918" y="9383"/>
                    <a:pt x="4876" y="9364"/>
                    <a:pt x="4866" y="9346"/>
                  </a:cubicBezTo>
                  <a:cubicBezTo>
                    <a:pt x="5012" y="9364"/>
                    <a:pt x="5064" y="9252"/>
                    <a:pt x="5168" y="9214"/>
                  </a:cubicBezTo>
                  <a:cubicBezTo>
                    <a:pt x="5231" y="9177"/>
                    <a:pt x="5335" y="9214"/>
                    <a:pt x="5387" y="9234"/>
                  </a:cubicBezTo>
                  <a:cubicBezTo>
                    <a:pt x="5512" y="9271"/>
                    <a:pt x="5648" y="9234"/>
                    <a:pt x="5741" y="9195"/>
                  </a:cubicBezTo>
                  <a:cubicBezTo>
                    <a:pt x="5762" y="9158"/>
                    <a:pt x="5772" y="9139"/>
                    <a:pt x="5783" y="9102"/>
                  </a:cubicBezTo>
                  <a:cubicBezTo>
                    <a:pt x="5762" y="9064"/>
                    <a:pt x="5762" y="9026"/>
                    <a:pt x="5731" y="8989"/>
                  </a:cubicBezTo>
                  <a:cubicBezTo>
                    <a:pt x="5679" y="8933"/>
                    <a:pt x="5596" y="8970"/>
                    <a:pt x="5533" y="8933"/>
                  </a:cubicBezTo>
                  <a:cubicBezTo>
                    <a:pt x="5428" y="8876"/>
                    <a:pt x="5324" y="8782"/>
                    <a:pt x="5210" y="8745"/>
                  </a:cubicBezTo>
                  <a:cubicBezTo>
                    <a:pt x="5096" y="8689"/>
                    <a:pt x="4992" y="8764"/>
                    <a:pt x="4961" y="8595"/>
                  </a:cubicBezTo>
                  <a:cubicBezTo>
                    <a:pt x="4992" y="8575"/>
                    <a:pt x="5054" y="8538"/>
                    <a:pt x="5085" y="8481"/>
                  </a:cubicBezTo>
                  <a:cubicBezTo>
                    <a:pt x="4929" y="8501"/>
                    <a:pt x="4845" y="8331"/>
                    <a:pt x="4741" y="8275"/>
                  </a:cubicBezTo>
                  <a:cubicBezTo>
                    <a:pt x="4658" y="8219"/>
                    <a:pt x="4575" y="8257"/>
                    <a:pt x="4554" y="8087"/>
                  </a:cubicBezTo>
                  <a:cubicBezTo>
                    <a:pt x="4492" y="8087"/>
                    <a:pt x="4409" y="8068"/>
                    <a:pt x="4356" y="8031"/>
                  </a:cubicBezTo>
                  <a:cubicBezTo>
                    <a:pt x="4262" y="7993"/>
                    <a:pt x="4168" y="8068"/>
                    <a:pt x="4085" y="8013"/>
                  </a:cubicBezTo>
                  <a:cubicBezTo>
                    <a:pt x="4002" y="7956"/>
                    <a:pt x="4054" y="7843"/>
                    <a:pt x="3919" y="7843"/>
                  </a:cubicBezTo>
                  <a:cubicBezTo>
                    <a:pt x="3888" y="7806"/>
                    <a:pt x="3783" y="7806"/>
                    <a:pt x="3741" y="7806"/>
                  </a:cubicBezTo>
                  <a:cubicBezTo>
                    <a:pt x="3721" y="7730"/>
                    <a:pt x="3731" y="7618"/>
                    <a:pt x="3669" y="7598"/>
                  </a:cubicBezTo>
                  <a:cubicBezTo>
                    <a:pt x="3627" y="7655"/>
                    <a:pt x="3523" y="7618"/>
                    <a:pt x="3492" y="7637"/>
                  </a:cubicBezTo>
                  <a:cubicBezTo>
                    <a:pt x="3481" y="7655"/>
                    <a:pt x="3492" y="7674"/>
                    <a:pt x="3440" y="7674"/>
                  </a:cubicBezTo>
                  <a:cubicBezTo>
                    <a:pt x="3409" y="7655"/>
                    <a:pt x="3398" y="7674"/>
                    <a:pt x="3367" y="7674"/>
                  </a:cubicBezTo>
                  <a:lnTo>
                    <a:pt x="3367" y="7637"/>
                  </a:lnTo>
                  <a:cubicBezTo>
                    <a:pt x="3377" y="7618"/>
                    <a:pt x="3388" y="7580"/>
                    <a:pt x="3398" y="7543"/>
                  </a:cubicBezTo>
                  <a:cubicBezTo>
                    <a:pt x="3357" y="7505"/>
                    <a:pt x="3315" y="7486"/>
                    <a:pt x="3241" y="7505"/>
                  </a:cubicBezTo>
                  <a:cubicBezTo>
                    <a:pt x="3221" y="7468"/>
                    <a:pt x="3200" y="7411"/>
                    <a:pt x="3189" y="7411"/>
                  </a:cubicBezTo>
                  <a:cubicBezTo>
                    <a:pt x="3148" y="7392"/>
                    <a:pt x="3106" y="7449"/>
                    <a:pt x="3085" y="7468"/>
                  </a:cubicBezTo>
                  <a:cubicBezTo>
                    <a:pt x="3002" y="7449"/>
                    <a:pt x="2929" y="7449"/>
                    <a:pt x="2846" y="7449"/>
                  </a:cubicBezTo>
                  <a:cubicBezTo>
                    <a:pt x="2815" y="7449"/>
                    <a:pt x="2763" y="7429"/>
                    <a:pt x="2722" y="7486"/>
                  </a:cubicBezTo>
                  <a:cubicBezTo>
                    <a:pt x="2700" y="7524"/>
                    <a:pt x="2679" y="7561"/>
                    <a:pt x="2669" y="7598"/>
                  </a:cubicBezTo>
                  <a:cubicBezTo>
                    <a:pt x="2606" y="7655"/>
                    <a:pt x="2533" y="7598"/>
                    <a:pt x="2471" y="7637"/>
                  </a:cubicBezTo>
                  <a:cubicBezTo>
                    <a:pt x="2450" y="7655"/>
                    <a:pt x="2440" y="7712"/>
                    <a:pt x="2419" y="7712"/>
                  </a:cubicBezTo>
                  <a:cubicBezTo>
                    <a:pt x="2326" y="7712"/>
                    <a:pt x="2232" y="7693"/>
                    <a:pt x="2137" y="7693"/>
                  </a:cubicBezTo>
                  <a:cubicBezTo>
                    <a:pt x="2085" y="7674"/>
                    <a:pt x="2065" y="7598"/>
                    <a:pt x="2023" y="7561"/>
                  </a:cubicBezTo>
                  <a:cubicBezTo>
                    <a:pt x="1982" y="7524"/>
                    <a:pt x="1898" y="7580"/>
                    <a:pt x="1867" y="7524"/>
                  </a:cubicBezTo>
                  <a:cubicBezTo>
                    <a:pt x="1898" y="7505"/>
                    <a:pt x="1898" y="7505"/>
                    <a:pt x="1919" y="7505"/>
                  </a:cubicBezTo>
                  <a:lnTo>
                    <a:pt x="1919" y="7486"/>
                  </a:lnTo>
                  <a:lnTo>
                    <a:pt x="1867" y="7486"/>
                  </a:lnTo>
                  <a:cubicBezTo>
                    <a:pt x="1846" y="7468"/>
                    <a:pt x="1774" y="7486"/>
                    <a:pt x="1753" y="7505"/>
                  </a:cubicBezTo>
                  <a:cubicBezTo>
                    <a:pt x="1701" y="7392"/>
                    <a:pt x="1597" y="7468"/>
                    <a:pt x="1544" y="7429"/>
                  </a:cubicBezTo>
                  <a:lnTo>
                    <a:pt x="1544" y="7486"/>
                  </a:lnTo>
                  <a:cubicBezTo>
                    <a:pt x="1523" y="7468"/>
                    <a:pt x="1502" y="7468"/>
                    <a:pt x="1492" y="7468"/>
                  </a:cubicBezTo>
                  <a:lnTo>
                    <a:pt x="1492" y="7411"/>
                  </a:lnTo>
                  <a:cubicBezTo>
                    <a:pt x="1430" y="7411"/>
                    <a:pt x="1430" y="7429"/>
                    <a:pt x="1398" y="7468"/>
                  </a:cubicBezTo>
                  <a:cubicBezTo>
                    <a:pt x="1388" y="7429"/>
                    <a:pt x="1388" y="7429"/>
                    <a:pt x="1378" y="7411"/>
                  </a:cubicBezTo>
                  <a:cubicBezTo>
                    <a:pt x="1222" y="7505"/>
                    <a:pt x="1191" y="7505"/>
                    <a:pt x="1013" y="7429"/>
                  </a:cubicBezTo>
                  <a:cubicBezTo>
                    <a:pt x="961" y="7411"/>
                    <a:pt x="898" y="7411"/>
                    <a:pt x="836" y="7411"/>
                  </a:cubicBezTo>
                  <a:cubicBezTo>
                    <a:pt x="826" y="7392"/>
                    <a:pt x="805" y="7336"/>
                    <a:pt x="795" y="7336"/>
                  </a:cubicBezTo>
                  <a:cubicBezTo>
                    <a:pt x="774" y="7317"/>
                    <a:pt x="670" y="7374"/>
                    <a:pt x="628" y="7354"/>
                  </a:cubicBezTo>
                  <a:cubicBezTo>
                    <a:pt x="618" y="7354"/>
                    <a:pt x="607" y="7299"/>
                    <a:pt x="597" y="7299"/>
                  </a:cubicBezTo>
                  <a:cubicBezTo>
                    <a:pt x="566" y="7299"/>
                    <a:pt x="535" y="7317"/>
                    <a:pt x="493" y="7317"/>
                  </a:cubicBezTo>
                  <a:cubicBezTo>
                    <a:pt x="493" y="7299"/>
                    <a:pt x="483" y="7261"/>
                    <a:pt x="471" y="7242"/>
                  </a:cubicBezTo>
                  <a:lnTo>
                    <a:pt x="378" y="7242"/>
                  </a:lnTo>
                  <a:cubicBezTo>
                    <a:pt x="347" y="7223"/>
                    <a:pt x="306" y="7199"/>
                    <a:pt x="243" y="7167"/>
                  </a:cubicBezTo>
                  <a:cubicBezTo>
                    <a:pt x="180" y="7135"/>
                    <a:pt x="10" y="7088"/>
                    <a:pt x="0" y="7050"/>
                  </a:cubicBezTo>
                  <a:cubicBezTo>
                    <a:pt x="31" y="7012"/>
                    <a:pt x="295" y="7036"/>
                    <a:pt x="357" y="7054"/>
                  </a:cubicBezTo>
                  <a:cubicBezTo>
                    <a:pt x="409" y="7110"/>
                    <a:pt x="503" y="7073"/>
                    <a:pt x="576" y="7092"/>
                  </a:cubicBezTo>
                  <a:cubicBezTo>
                    <a:pt x="680" y="7148"/>
                    <a:pt x="836" y="7167"/>
                    <a:pt x="940" y="7167"/>
                  </a:cubicBezTo>
                  <a:cubicBezTo>
                    <a:pt x="940" y="7110"/>
                    <a:pt x="930" y="7148"/>
                    <a:pt x="950" y="7092"/>
                  </a:cubicBezTo>
                  <a:cubicBezTo>
                    <a:pt x="930" y="7054"/>
                    <a:pt x="898" y="7036"/>
                    <a:pt x="888" y="6998"/>
                  </a:cubicBezTo>
                  <a:lnTo>
                    <a:pt x="898" y="6998"/>
                  </a:lnTo>
                  <a:lnTo>
                    <a:pt x="898" y="6979"/>
                  </a:lnTo>
                  <a:cubicBezTo>
                    <a:pt x="940" y="6998"/>
                    <a:pt x="950" y="7016"/>
                    <a:pt x="1002" y="7016"/>
                  </a:cubicBezTo>
                  <a:lnTo>
                    <a:pt x="1002" y="6941"/>
                  </a:lnTo>
                  <a:cubicBezTo>
                    <a:pt x="982" y="6941"/>
                    <a:pt x="961" y="6923"/>
                    <a:pt x="940" y="6923"/>
                  </a:cubicBezTo>
                  <a:lnTo>
                    <a:pt x="940" y="6847"/>
                  </a:lnTo>
                  <a:lnTo>
                    <a:pt x="961" y="6847"/>
                  </a:lnTo>
                  <a:cubicBezTo>
                    <a:pt x="971" y="6866"/>
                    <a:pt x="992" y="6904"/>
                    <a:pt x="1013" y="6885"/>
                  </a:cubicBezTo>
                  <a:lnTo>
                    <a:pt x="1013" y="6847"/>
                  </a:lnTo>
                  <a:cubicBezTo>
                    <a:pt x="1055" y="6810"/>
                    <a:pt x="1107" y="6754"/>
                    <a:pt x="1149" y="6716"/>
                  </a:cubicBezTo>
                  <a:cubicBezTo>
                    <a:pt x="1211" y="6678"/>
                    <a:pt x="1243" y="6735"/>
                    <a:pt x="1305" y="6678"/>
                  </a:cubicBezTo>
                  <a:lnTo>
                    <a:pt x="1305" y="6660"/>
                  </a:lnTo>
                  <a:cubicBezTo>
                    <a:pt x="1253" y="6660"/>
                    <a:pt x="1180" y="6641"/>
                    <a:pt x="1128" y="6660"/>
                  </a:cubicBezTo>
                  <a:lnTo>
                    <a:pt x="1128" y="6641"/>
                  </a:lnTo>
                  <a:cubicBezTo>
                    <a:pt x="1139" y="6622"/>
                    <a:pt x="1149" y="6603"/>
                    <a:pt x="1159" y="6585"/>
                  </a:cubicBezTo>
                  <a:cubicBezTo>
                    <a:pt x="1191" y="6585"/>
                    <a:pt x="1191" y="6603"/>
                    <a:pt x="1211" y="6603"/>
                  </a:cubicBezTo>
                  <a:cubicBezTo>
                    <a:pt x="1222" y="6585"/>
                    <a:pt x="1232" y="6566"/>
                    <a:pt x="1243" y="6566"/>
                  </a:cubicBezTo>
                  <a:lnTo>
                    <a:pt x="1243" y="6548"/>
                  </a:lnTo>
                  <a:cubicBezTo>
                    <a:pt x="1201" y="6528"/>
                    <a:pt x="1201" y="6528"/>
                    <a:pt x="1191" y="6472"/>
                  </a:cubicBezTo>
                  <a:lnTo>
                    <a:pt x="1222" y="6472"/>
                  </a:lnTo>
                  <a:cubicBezTo>
                    <a:pt x="1232" y="6491"/>
                    <a:pt x="1232" y="6472"/>
                    <a:pt x="1243" y="6491"/>
                  </a:cubicBezTo>
                  <a:cubicBezTo>
                    <a:pt x="1253" y="6472"/>
                    <a:pt x="1253" y="6453"/>
                    <a:pt x="1253" y="6434"/>
                  </a:cubicBezTo>
                  <a:cubicBezTo>
                    <a:pt x="1232" y="6397"/>
                    <a:pt x="1232" y="6397"/>
                    <a:pt x="1201" y="6378"/>
                  </a:cubicBezTo>
                  <a:cubicBezTo>
                    <a:pt x="1201" y="6378"/>
                    <a:pt x="1191" y="6453"/>
                    <a:pt x="1191" y="6416"/>
                  </a:cubicBezTo>
                  <a:lnTo>
                    <a:pt x="1191" y="6378"/>
                  </a:lnTo>
                  <a:lnTo>
                    <a:pt x="1180" y="6378"/>
                  </a:lnTo>
                  <a:lnTo>
                    <a:pt x="1180" y="6359"/>
                  </a:lnTo>
                  <a:cubicBezTo>
                    <a:pt x="1211" y="6359"/>
                    <a:pt x="1222" y="6340"/>
                    <a:pt x="1253" y="6322"/>
                  </a:cubicBezTo>
                  <a:lnTo>
                    <a:pt x="1253" y="6302"/>
                  </a:lnTo>
                  <a:cubicBezTo>
                    <a:pt x="1201" y="6302"/>
                    <a:pt x="1191" y="6247"/>
                    <a:pt x="1139" y="6228"/>
                  </a:cubicBezTo>
                  <a:cubicBezTo>
                    <a:pt x="1128" y="6302"/>
                    <a:pt x="1139" y="6265"/>
                    <a:pt x="1118" y="6284"/>
                  </a:cubicBezTo>
                  <a:cubicBezTo>
                    <a:pt x="1097" y="6265"/>
                    <a:pt x="1066" y="6284"/>
                    <a:pt x="1045" y="6228"/>
                  </a:cubicBezTo>
                  <a:cubicBezTo>
                    <a:pt x="1066" y="6209"/>
                    <a:pt x="1066" y="6209"/>
                    <a:pt x="1076" y="6190"/>
                  </a:cubicBezTo>
                  <a:lnTo>
                    <a:pt x="1035" y="6190"/>
                  </a:lnTo>
                  <a:cubicBezTo>
                    <a:pt x="1013" y="6247"/>
                    <a:pt x="971" y="6247"/>
                    <a:pt x="909" y="6247"/>
                  </a:cubicBezTo>
                  <a:lnTo>
                    <a:pt x="909" y="6190"/>
                  </a:lnTo>
                  <a:cubicBezTo>
                    <a:pt x="950" y="6153"/>
                    <a:pt x="961" y="6133"/>
                    <a:pt x="961" y="6040"/>
                  </a:cubicBezTo>
                  <a:cubicBezTo>
                    <a:pt x="940" y="6021"/>
                    <a:pt x="950" y="6021"/>
                    <a:pt x="940" y="6002"/>
                  </a:cubicBezTo>
                  <a:lnTo>
                    <a:pt x="961" y="6002"/>
                  </a:lnTo>
                  <a:cubicBezTo>
                    <a:pt x="992" y="5964"/>
                    <a:pt x="1035" y="6002"/>
                    <a:pt x="1055" y="5964"/>
                  </a:cubicBezTo>
                  <a:cubicBezTo>
                    <a:pt x="1066" y="5946"/>
                    <a:pt x="1076" y="5927"/>
                    <a:pt x="1087" y="5909"/>
                  </a:cubicBezTo>
                  <a:cubicBezTo>
                    <a:pt x="1076" y="5889"/>
                    <a:pt x="1076" y="5871"/>
                    <a:pt x="1066" y="5852"/>
                  </a:cubicBezTo>
                  <a:cubicBezTo>
                    <a:pt x="1118" y="5852"/>
                    <a:pt x="1107" y="5871"/>
                    <a:pt x="1139" y="5833"/>
                  </a:cubicBezTo>
                  <a:lnTo>
                    <a:pt x="1139" y="5909"/>
                  </a:lnTo>
                  <a:lnTo>
                    <a:pt x="1263" y="5909"/>
                  </a:lnTo>
                  <a:cubicBezTo>
                    <a:pt x="1284" y="5814"/>
                    <a:pt x="1326" y="5702"/>
                    <a:pt x="1388" y="5683"/>
                  </a:cubicBezTo>
                  <a:cubicBezTo>
                    <a:pt x="1419" y="5740"/>
                    <a:pt x="1534" y="5720"/>
                    <a:pt x="1586" y="5740"/>
                  </a:cubicBezTo>
                  <a:lnTo>
                    <a:pt x="1586" y="5758"/>
                  </a:lnTo>
                  <a:cubicBezTo>
                    <a:pt x="1575" y="5795"/>
                    <a:pt x="1586" y="5795"/>
                    <a:pt x="1575" y="5814"/>
                  </a:cubicBezTo>
                  <a:cubicBezTo>
                    <a:pt x="1565" y="5871"/>
                    <a:pt x="1586" y="5833"/>
                    <a:pt x="1554" y="5852"/>
                  </a:cubicBezTo>
                  <a:cubicBezTo>
                    <a:pt x="1523" y="5909"/>
                    <a:pt x="1492" y="5909"/>
                    <a:pt x="1440" y="5889"/>
                  </a:cubicBezTo>
                  <a:cubicBezTo>
                    <a:pt x="1430" y="5946"/>
                    <a:pt x="1430" y="5984"/>
                    <a:pt x="1430" y="6040"/>
                  </a:cubicBezTo>
                  <a:cubicBezTo>
                    <a:pt x="1430" y="6040"/>
                    <a:pt x="1440" y="6040"/>
                    <a:pt x="1450" y="6058"/>
                  </a:cubicBezTo>
                  <a:cubicBezTo>
                    <a:pt x="1502" y="6096"/>
                    <a:pt x="1659" y="6115"/>
                    <a:pt x="1680" y="6265"/>
                  </a:cubicBezTo>
                  <a:lnTo>
                    <a:pt x="1711" y="6265"/>
                  </a:lnTo>
                  <a:cubicBezTo>
                    <a:pt x="1711" y="6416"/>
                    <a:pt x="1753" y="6754"/>
                    <a:pt x="1784" y="6792"/>
                  </a:cubicBezTo>
                  <a:cubicBezTo>
                    <a:pt x="1836" y="6847"/>
                    <a:pt x="1919" y="6622"/>
                    <a:pt x="1982" y="6585"/>
                  </a:cubicBezTo>
                  <a:lnTo>
                    <a:pt x="1982" y="6528"/>
                  </a:lnTo>
                  <a:lnTo>
                    <a:pt x="1909" y="6528"/>
                  </a:lnTo>
                  <a:cubicBezTo>
                    <a:pt x="1898" y="6491"/>
                    <a:pt x="1888" y="6472"/>
                    <a:pt x="1878" y="6453"/>
                  </a:cubicBezTo>
                  <a:lnTo>
                    <a:pt x="1878" y="6416"/>
                  </a:lnTo>
                  <a:lnTo>
                    <a:pt x="1888" y="6416"/>
                  </a:lnTo>
                  <a:lnTo>
                    <a:pt x="1888" y="6397"/>
                  </a:lnTo>
                  <a:cubicBezTo>
                    <a:pt x="1961" y="6397"/>
                    <a:pt x="1982" y="6378"/>
                    <a:pt x="2023" y="6322"/>
                  </a:cubicBezTo>
                  <a:cubicBezTo>
                    <a:pt x="2013" y="6302"/>
                    <a:pt x="2023" y="6322"/>
                    <a:pt x="2002" y="6302"/>
                  </a:cubicBezTo>
                  <a:cubicBezTo>
                    <a:pt x="1971" y="6247"/>
                    <a:pt x="1930" y="6265"/>
                    <a:pt x="1867" y="6265"/>
                  </a:cubicBezTo>
                  <a:lnTo>
                    <a:pt x="1867" y="6209"/>
                  </a:lnTo>
                  <a:cubicBezTo>
                    <a:pt x="1846" y="6209"/>
                    <a:pt x="1836" y="6209"/>
                    <a:pt x="1815" y="6190"/>
                  </a:cubicBezTo>
                  <a:lnTo>
                    <a:pt x="1815" y="6190"/>
                  </a:lnTo>
                  <a:cubicBezTo>
                    <a:pt x="1826" y="6171"/>
                    <a:pt x="1826" y="6153"/>
                    <a:pt x="1836" y="6133"/>
                  </a:cubicBezTo>
                  <a:cubicBezTo>
                    <a:pt x="1794" y="6115"/>
                    <a:pt x="1784" y="6058"/>
                    <a:pt x="1753" y="6040"/>
                  </a:cubicBezTo>
                  <a:cubicBezTo>
                    <a:pt x="1680" y="5984"/>
                    <a:pt x="1597" y="6058"/>
                    <a:pt x="1534" y="5984"/>
                  </a:cubicBezTo>
                  <a:cubicBezTo>
                    <a:pt x="1586" y="5984"/>
                    <a:pt x="1649" y="5964"/>
                    <a:pt x="1701" y="5964"/>
                  </a:cubicBezTo>
                  <a:cubicBezTo>
                    <a:pt x="1690" y="5889"/>
                    <a:pt x="1690" y="5927"/>
                    <a:pt x="1722" y="5871"/>
                  </a:cubicBezTo>
                  <a:cubicBezTo>
                    <a:pt x="1680" y="5852"/>
                    <a:pt x="1670" y="5833"/>
                    <a:pt x="1659" y="5740"/>
                  </a:cubicBezTo>
                  <a:lnTo>
                    <a:pt x="1680" y="5740"/>
                  </a:lnTo>
                  <a:cubicBezTo>
                    <a:pt x="1722" y="5814"/>
                    <a:pt x="1982" y="5814"/>
                    <a:pt x="2023" y="5777"/>
                  </a:cubicBezTo>
                  <a:cubicBezTo>
                    <a:pt x="2054" y="5758"/>
                    <a:pt x="2085" y="5683"/>
                    <a:pt x="2117" y="5665"/>
                  </a:cubicBezTo>
                  <a:cubicBezTo>
                    <a:pt x="2149" y="5645"/>
                    <a:pt x="2170" y="5665"/>
                    <a:pt x="2190" y="5645"/>
                  </a:cubicBezTo>
                  <a:cubicBezTo>
                    <a:pt x="2159" y="5626"/>
                    <a:pt x="2159" y="5608"/>
                    <a:pt x="2117" y="5608"/>
                  </a:cubicBezTo>
                  <a:cubicBezTo>
                    <a:pt x="2085" y="5645"/>
                    <a:pt x="1836" y="5720"/>
                    <a:pt x="1815" y="5720"/>
                  </a:cubicBezTo>
                  <a:cubicBezTo>
                    <a:pt x="1784" y="5683"/>
                    <a:pt x="1794" y="5702"/>
                    <a:pt x="1784" y="5665"/>
                  </a:cubicBezTo>
                  <a:cubicBezTo>
                    <a:pt x="1805" y="5626"/>
                    <a:pt x="1805" y="5626"/>
                    <a:pt x="1805" y="5608"/>
                  </a:cubicBezTo>
                  <a:cubicBezTo>
                    <a:pt x="1794" y="5551"/>
                    <a:pt x="1794" y="5551"/>
                    <a:pt x="1774" y="5514"/>
                  </a:cubicBezTo>
                  <a:cubicBezTo>
                    <a:pt x="1753" y="5514"/>
                    <a:pt x="1732" y="5533"/>
                    <a:pt x="1701" y="5533"/>
                  </a:cubicBezTo>
                  <a:cubicBezTo>
                    <a:pt x="1690" y="5457"/>
                    <a:pt x="1469" y="5396"/>
                    <a:pt x="1458" y="5302"/>
                  </a:cubicBezTo>
                  <a:cubicBezTo>
                    <a:pt x="1500" y="5302"/>
                    <a:pt x="1638" y="5290"/>
                    <a:pt x="1742" y="5288"/>
                  </a:cubicBezTo>
                  <a:cubicBezTo>
                    <a:pt x="1846" y="5286"/>
                    <a:pt x="1971" y="5288"/>
                    <a:pt x="2085" y="5288"/>
                  </a:cubicBezTo>
                  <a:cubicBezTo>
                    <a:pt x="2106" y="5213"/>
                    <a:pt x="2149" y="5157"/>
                    <a:pt x="2190" y="5119"/>
                  </a:cubicBezTo>
                  <a:lnTo>
                    <a:pt x="2190" y="5063"/>
                  </a:lnTo>
                  <a:cubicBezTo>
                    <a:pt x="2211" y="5063"/>
                    <a:pt x="2232" y="5044"/>
                    <a:pt x="2253" y="5044"/>
                  </a:cubicBezTo>
                  <a:cubicBezTo>
                    <a:pt x="2263" y="5101"/>
                    <a:pt x="2263" y="5138"/>
                    <a:pt x="2284" y="5176"/>
                  </a:cubicBezTo>
                  <a:cubicBezTo>
                    <a:pt x="2398" y="5326"/>
                    <a:pt x="2596" y="5213"/>
                    <a:pt x="2722" y="5195"/>
                  </a:cubicBezTo>
                  <a:cubicBezTo>
                    <a:pt x="2711" y="5251"/>
                    <a:pt x="2711" y="5251"/>
                    <a:pt x="2700" y="5288"/>
                  </a:cubicBezTo>
                  <a:lnTo>
                    <a:pt x="2732" y="5288"/>
                  </a:lnTo>
                  <a:cubicBezTo>
                    <a:pt x="2742" y="5270"/>
                    <a:pt x="2763" y="5251"/>
                    <a:pt x="2784" y="5251"/>
                  </a:cubicBezTo>
                  <a:lnTo>
                    <a:pt x="2784" y="5270"/>
                  </a:lnTo>
                  <a:cubicBezTo>
                    <a:pt x="2774" y="5270"/>
                    <a:pt x="2774" y="5270"/>
                    <a:pt x="2763" y="5288"/>
                  </a:cubicBezTo>
                  <a:lnTo>
                    <a:pt x="2826" y="5288"/>
                  </a:lnTo>
                  <a:cubicBezTo>
                    <a:pt x="2846" y="5307"/>
                    <a:pt x="2878" y="5307"/>
                    <a:pt x="2929" y="5288"/>
                  </a:cubicBezTo>
                  <a:lnTo>
                    <a:pt x="2929" y="5364"/>
                  </a:lnTo>
                  <a:lnTo>
                    <a:pt x="2950" y="5364"/>
                  </a:lnTo>
                  <a:cubicBezTo>
                    <a:pt x="2961" y="5326"/>
                    <a:pt x="3002" y="5326"/>
                    <a:pt x="3023" y="5288"/>
                  </a:cubicBezTo>
                  <a:lnTo>
                    <a:pt x="3023" y="5213"/>
                  </a:lnTo>
                  <a:lnTo>
                    <a:pt x="3085" y="5213"/>
                  </a:lnTo>
                  <a:cubicBezTo>
                    <a:pt x="3096" y="5232"/>
                    <a:pt x="3106" y="5251"/>
                    <a:pt x="3117" y="5270"/>
                  </a:cubicBezTo>
                  <a:cubicBezTo>
                    <a:pt x="3106" y="5326"/>
                    <a:pt x="3106" y="5345"/>
                    <a:pt x="3117" y="5401"/>
                  </a:cubicBezTo>
                  <a:lnTo>
                    <a:pt x="3231" y="5401"/>
                  </a:lnTo>
                  <a:cubicBezTo>
                    <a:pt x="3241" y="5364"/>
                    <a:pt x="3241" y="5364"/>
                    <a:pt x="3241" y="5307"/>
                  </a:cubicBezTo>
                  <a:lnTo>
                    <a:pt x="3241" y="5288"/>
                  </a:lnTo>
                  <a:lnTo>
                    <a:pt x="3241" y="5288"/>
                  </a:lnTo>
                  <a:cubicBezTo>
                    <a:pt x="3263" y="5326"/>
                    <a:pt x="3305" y="5326"/>
                    <a:pt x="3346" y="5307"/>
                  </a:cubicBezTo>
                  <a:cubicBezTo>
                    <a:pt x="3357" y="5270"/>
                    <a:pt x="3336" y="5232"/>
                    <a:pt x="3367" y="5213"/>
                  </a:cubicBezTo>
                  <a:cubicBezTo>
                    <a:pt x="3409" y="5176"/>
                    <a:pt x="3419" y="5232"/>
                    <a:pt x="3471" y="5251"/>
                  </a:cubicBezTo>
                  <a:lnTo>
                    <a:pt x="3471" y="5195"/>
                  </a:lnTo>
                  <a:cubicBezTo>
                    <a:pt x="3513" y="5195"/>
                    <a:pt x="3606" y="5232"/>
                    <a:pt x="3648" y="5270"/>
                  </a:cubicBezTo>
                  <a:lnTo>
                    <a:pt x="3648" y="5195"/>
                  </a:lnTo>
                  <a:lnTo>
                    <a:pt x="3689" y="5195"/>
                  </a:lnTo>
                  <a:lnTo>
                    <a:pt x="3689" y="5270"/>
                  </a:lnTo>
                  <a:lnTo>
                    <a:pt x="3710" y="5270"/>
                  </a:lnTo>
                  <a:lnTo>
                    <a:pt x="3710" y="5251"/>
                  </a:lnTo>
                  <a:cubicBezTo>
                    <a:pt x="3721" y="5213"/>
                    <a:pt x="3710" y="5176"/>
                    <a:pt x="3721" y="5119"/>
                  </a:cubicBezTo>
                  <a:lnTo>
                    <a:pt x="3731" y="5119"/>
                  </a:lnTo>
                  <a:cubicBezTo>
                    <a:pt x="3731" y="5176"/>
                    <a:pt x="3721" y="5157"/>
                    <a:pt x="3741" y="5195"/>
                  </a:cubicBezTo>
                  <a:cubicBezTo>
                    <a:pt x="3762" y="5157"/>
                    <a:pt x="3783" y="5081"/>
                    <a:pt x="3825" y="5119"/>
                  </a:cubicBezTo>
                  <a:lnTo>
                    <a:pt x="3825" y="5157"/>
                  </a:lnTo>
                  <a:cubicBezTo>
                    <a:pt x="3857" y="5176"/>
                    <a:pt x="3877" y="5119"/>
                    <a:pt x="3898" y="5119"/>
                  </a:cubicBezTo>
                  <a:lnTo>
                    <a:pt x="3898" y="5101"/>
                  </a:lnTo>
                  <a:cubicBezTo>
                    <a:pt x="3888" y="5081"/>
                    <a:pt x="3888" y="5081"/>
                    <a:pt x="3877" y="5063"/>
                  </a:cubicBezTo>
                  <a:lnTo>
                    <a:pt x="3909" y="5063"/>
                  </a:lnTo>
                  <a:cubicBezTo>
                    <a:pt x="3919" y="5081"/>
                    <a:pt x="3929" y="5081"/>
                    <a:pt x="3950" y="5101"/>
                  </a:cubicBezTo>
                  <a:lnTo>
                    <a:pt x="3950" y="5063"/>
                  </a:lnTo>
                  <a:cubicBezTo>
                    <a:pt x="3929" y="5044"/>
                    <a:pt x="3940" y="5044"/>
                    <a:pt x="3929" y="5007"/>
                  </a:cubicBezTo>
                  <a:cubicBezTo>
                    <a:pt x="3961" y="4988"/>
                    <a:pt x="4002" y="4969"/>
                    <a:pt x="4033" y="4951"/>
                  </a:cubicBezTo>
                  <a:lnTo>
                    <a:pt x="4033" y="4932"/>
                  </a:lnTo>
                  <a:cubicBezTo>
                    <a:pt x="3981" y="4932"/>
                    <a:pt x="3919" y="4932"/>
                    <a:pt x="3857" y="4912"/>
                  </a:cubicBezTo>
                  <a:cubicBezTo>
                    <a:pt x="3857" y="4951"/>
                    <a:pt x="3867" y="4988"/>
                    <a:pt x="3867" y="5026"/>
                  </a:cubicBezTo>
                  <a:lnTo>
                    <a:pt x="3857" y="5026"/>
                  </a:lnTo>
                  <a:cubicBezTo>
                    <a:pt x="3815" y="4912"/>
                    <a:pt x="3752" y="4894"/>
                    <a:pt x="3658" y="4912"/>
                  </a:cubicBezTo>
                  <a:lnTo>
                    <a:pt x="3658" y="4932"/>
                  </a:lnTo>
                  <a:lnTo>
                    <a:pt x="3669" y="4932"/>
                  </a:lnTo>
                  <a:cubicBezTo>
                    <a:pt x="3689" y="4951"/>
                    <a:pt x="3648" y="4951"/>
                    <a:pt x="3648" y="4951"/>
                  </a:cubicBezTo>
                  <a:cubicBezTo>
                    <a:pt x="3627" y="4932"/>
                    <a:pt x="3606" y="4932"/>
                    <a:pt x="3596" y="4875"/>
                  </a:cubicBezTo>
                  <a:cubicBezTo>
                    <a:pt x="3585" y="4857"/>
                    <a:pt x="3596" y="4857"/>
                    <a:pt x="3585" y="4837"/>
                  </a:cubicBezTo>
                  <a:cubicBezTo>
                    <a:pt x="3627" y="4819"/>
                    <a:pt x="3658" y="4819"/>
                    <a:pt x="3700" y="4819"/>
                  </a:cubicBezTo>
                  <a:cubicBezTo>
                    <a:pt x="3689" y="4743"/>
                    <a:pt x="3700" y="4743"/>
                    <a:pt x="3700" y="4668"/>
                  </a:cubicBezTo>
                  <a:lnTo>
                    <a:pt x="3679" y="4668"/>
                  </a:lnTo>
                  <a:cubicBezTo>
                    <a:pt x="3658" y="4743"/>
                    <a:pt x="3617" y="4782"/>
                    <a:pt x="3554" y="4800"/>
                  </a:cubicBezTo>
                  <a:cubicBezTo>
                    <a:pt x="3544" y="4782"/>
                    <a:pt x="3554" y="4782"/>
                    <a:pt x="3533" y="4782"/>
                  </a:cubicBezTo>
                  <a:lnTo>
                    <a:pt x="3533" y="4706"/>
                  </a:lnTo>
                  <a:cubicBezTo>
                    <a:pt x="3533" y="4688"/>
                    <a:pt x="3533" y="4688"/>
                    <a:pt x="3523" y="4650"/>
                  </a:cubicBezTo>
                  <a:lnTo>
                    <a:pt x="3450" y="4650"/>
                  </a:lnTo>
                  <a:cubicBezTo>
                    <a:pt x="3440" y="4631"/>
                    <a:pt x="3440" y="4613"/>
                    <a:pt x="3440" y="4593"/>
                  </a:cubicBezTo>
                  <a:lnTo>
                    <a:pt x="3450" y="4593"/>
                  </a:lnTo>
                  <a:lnTo>
                    <a:pt x="3450" y="4574"/>
                  </a:lnTo>
                  <a:cubicBezTo>
                    <a:pt x="3523" y="4574"/>
                    <a:pt x="3606" y="4574"/>
                    <a:pt x="3627" y="4481"/>
                  </a:cubicBezTo>
                  <a:lnTo>
                    <a:pt x="3565" y="4481"/>
                  </a:lnTo>
                  <a:cubicBezTo>
                    <a:pt x="3554" y="4499"/>
                    <a:pt x="3565" y="4499"/>
                    <a:pt x="3544" y="4481"/>
                  </a:cubicBezTo>
                  <a:lnTo>
                    <a:pt x="3533" y="4481"/>
                  </a:lnTo>
                  <a:lnTo>
                    <a:pt x="3533" y="4462"/>
                  </a:lnTo>
                  <a:cubicBezTo>
                    <a:pt x="3585" y="4444"/>
                    <a:pt x="3596" y="4444"/>
                    <a:pt x="3637" y="4387"/>
                  </a:cubicBezTo>
                  <a:lnTo>
                    <a:pt x="3637" y="4387"/>
                  </a:lnTo>
                  <a:lnTo>
                    <a:pt x="3606" y="4387"/>
                  </a:lnTo>
                  <a:cubicBezTo>
                    <a:pt x="3606" y="4387"/>
                    <a:pt x="3596" y="4424"/>
                    <a:pt x="3585" y="4405"/>
                  </a:cubicBezTo>
                  <a:cubicBezTo>
                    <a:pt x="3585" y="4387"/>
                    <a:pt x="3575" y="4387"/>
                    <a:pt x="3575" y="4368"/>
                  </a:cubicBezTo>
                  <a:cubicBezTo>
                    <a:pt x="3523" y="4312"/>
                    <a:pt x="3461" y="4349"/>
                    <a:pt x="3409" y="4312"/>
                  </a:cubicBezTo>
                  <a:cubicBezTo>
                    <a:pt x="3398" y="4293"/>
                    <a:pt x="3367" y="4218"/>
                    <a:pt x="3357" y="4199"/>
                  </a:cubicBezTo>
                  <a:cubicBezTo>
                    <a:pt x="3326" y="4218"/>
                    <a:pt x="3326" y="4255"/>
                    <a:pt x="3315" y="4255"/>
                  </a:cubicBezTo>
                  <a:cubicBezTo>
                    <a:pt x="3284" y="4237"/>
                    <a:pt x="3252" y="4237"/>
                    <a:pt x="3231" y="4218"/>
                  </a:cubicBezTo>
                  <a:cubicBezTo>
                    <a:pt x="3179" y="4218"/>
                    <a:pt x="3137" y="4199"/>
                    <a:pt x="3085" y="4199"/>
                  </a:cubicBezTo>
                  <a:cubicBezTo>
                    <a:pt x="3054" y="4218"/>
                    <a:pt x="3065" y="4255"/>
                    <a:pt x="3033" y="4237"/>
                  </a:cubicBezTo>
                  <a:cubicBezTo>
                    <a:pt x="3013" y="4180"/>
                    <a:pt x="3044" y="4180"/>
                    <a:pt x="2981" y="4180"/>
                  </a:cubicBezTo>
                  <a:cubicBezTo>
                    <a:pt x="2961" y="4237"/>
                    <a:pt x="2950" y="4237"/>
                    <a:pt x="2909" y="4237"/>
                  </a:cubicBezTo>
                  <a:cubicBezTo>
                    <a:pt x="2898" y="4199"/>
                    <a:pt x="2898" y="4199"/>
                    <a:pt x="2878" y="4180"/>
                  </a:cubicBezTo>
                  <a:cubicBezTo>
                    <a:pt x="2846" y="4255"/>
                    <a:pt x="2826" y="4255"/>
                    <a:pt x="2794" y="4330"/>
                  </a:cubicBezTo>
                  <a:cubicBezTo>
                    <a:pt x="2700" y="4312"/>
                    <a:pt x="2679" y="4199"/>
                    <a:pt x="2596" y="4255"/>
                  </a:cubicBezTo>
                  <a:lnTo>
                    <a:pt x="2596" y="4218"/>
                  </a:lnTo>
                  <a:cubicBezTo>
                    <a:pt x="2606" y="4199"/>
                    <a:pt x="2606" y="4199"/>
                    <a:pt x="2617" y="4180"/>
                  </a:cubicBezTo>
                  <a:lnTo>
                    <a:pt x="2544" y="4180"/>
                  </a:lnTo>
                  <a:cubicBezTo>
                    <a:pt x="2492" y="4105"/>
                    <a:pt x="2398" y="4237"/>
                    <a:pt x="2346" y="4275"/>
                  </a:cubicBezTo>
                  <a:lnTo>
                    <a:pt x="2346" y="4255"/>
                  </a:lnTo>
                  <a:cubicBezTo>
                    <a:pt x="2357" y="4237"/>
                    <a:pt x="2357" y="4237"/>
                    <a:pt x="2367" y="4218"/>
                  </a:cubicBezTo>
                  <a:lnTo>
                    <a:pt x="2253" y="4218"/>
                  </a:lnTo>
                  <a:cubicBezTo>
                    <a:pt x="2242" y="4237"/>
                    <a:pt x="2170" y="4143"/>
                    <a:pt x="2170" y="4143"/>
                  </a:cubicBezTo>
                  <a:cubicBezTo>
                    <a:pt x="2127" y="4124"/>
                    <a:pt x="2075" y="4161"/>
                    <a:pt x="2044" y="4124"/>
                  </a:cubicBezTo>
                  <a:lnTo>
                    <a:pt x="2065" y="4124"/>
                  </a:lnTo>
                  <a:cubicBezTo>
                    <a:pt x="2075" y="4105"/>
                    <a:pt x="2085" y="4105"/>
                    <a:pt x="2096" y="4086"/>
                  </a:cubicBezTo>
                  <a:cubicBezTo>
                    <a:pt x="2085" y="4068"/>
                    <a:pt x="2096" y="4086"/>
                    <a:pt x="2085" y="4049"/>
                  </a:cubicBezTo>
                  <a:cubicBezTo>
                    <a:pt x="2034" y="4049"/>
                    <a:pt x="2034" y="4011"/>
                    <a:pt x="2002" y="3992"/>
                  </a:cubicBezTo>
                  <a:cubicBezTo>
                    <a:pt x="1971" y="3974"/>
                    <a:pt x="1996" y="4033"/>
                    <a:pt x="1909" y="4030"/>
                  </a:cubicBezTo>
                  <a:cubicBezTo>
                    <a:pt x="1822" y="4027"/>
                    <a:pt x="1500" y="3995"/>
                    <a:pt x="1479" y="3976"/>
                  </a:cubicBezTo>
                  <a:lnTo>
                    <a:pt x="1680" y="3823"/>
                  </a:lnTo>
                  <a:cubicBezTo>
                    <a:pt x="1683" y="3817"/>
                    <a:pt x="1687" y="3811"/>
                    <a:pt x="1690" y="3805"/>
                  </a:cubicBezTo>
                  <a:cubicBezTo>
                    <a:pt x="1732" y="3805"/>
                    <a:pt x="1805" y="3748"/>
                    <a:pt x="1826" y="3767"/>
                  </a:cubicBezTo>
                  <a:lnTo>
                    <a:pt x="1826" y="3805"/>
                  </a:lnTo>
                  <a:cubicBezTo>
                    <a:pt x="1857" y="3823"/>
                    <a:pt x="1909" y="3860"/>
                    <a:pt x="1940" y="3880"/>
                  </a:cubicBezTo>
                  <a:cubicBezTo>
                    <a:pt x="1940" y="3860"/>
                    <a:pt x="1940" y="3842"/>
                    <a:pt x="1950" y="3842"/>
                  </a:cubicBezTo>
                  <a:cubicBezTo>
                    <a:pt x="1971" y="3823"/>
                    <a:pt x="1950" y="3860"/>
                    <a:pt x="1961" y="3880"/>
                  </a:cubicBezTo>
                  <a:cubicBezTo>
                    <a:pt x="2002" y="3880"/>
                    <a:pt x="2075" y="3767"/>
                    <a:pt x="2117" y="3748"/>
                  </a:cubicBezTo>
                  <a:cubicBezTo>
                    <a:pt x="2137" y="3730"/>
                    <a:pt x="2180" y="3805"/>
                    <a:pt x="2201" y="3823"/>
                  </a:cubicBezTo>
                  <a:cubicBezTo>
                    <a:pt x="2242" y="3842"/>
                    <a:pt x="2336" y="3805"/>
                    <a:pt x="2378" y="3786"/>
                  </a:cubicBezTo>
                  <a:cubicBezTo>
                    <a:pt x="2430" y="3786"/>
                    <a:pt x="2492" y="3786"/>
                    <a:pt x="2544" y="3805"/>
                  </a:cubicBezTo>
                  <a:lnTo>
                    <a:pt x="2544" y="3730"/>
                  </a:lnTo>
                  <a:lnTo>
                    <a:pt x="2658" y="3730"/>
                  </a:lnTo>
                  <a:cubicBezTo>
                    <a:pt x="2669" y="3711"/>
                    <a:pt x="2669" y="3691"/>
                    <a:pt x="2689" y="3673"/>
                  </a:cubicBezTo>
                  <a:lnTo>
                    <a:pt x="2689" y="3598"/>
                  </a:lnTo>
                  <a:lnTo>
                    <a:pt x="2658" y="3598"/>
                  </a:lnTo>
                  <a:lnTo>
                    <a:pt x="2658" y="3561"/>
                  </a:lnTo>
                  <a:cubicBezTo>
                    <a:pt x="2648" y="3542"/>
                    <a:pt x="2648" y="3542"/>
                    <a:pt x="2648" y="3504"/>
                  </a:cubicBezTo>
                  <a:cubicBezTo>
                    <a:pt x="2471" y="3542"/>
                    <a:pt x="2211" y="3579"/>
                    <a:pt x="2044" y="3504"/>
                  </a:cubicBezTo>
                  <a:cubicBezTo>
                    <a:pt x="1940" y="3467"/>
                    <a:pt x="1534" y="3561"/>
                    <a:pt x="1482" y="3485"/>
                  </a:cubicBezTo>
                  <a:cubicBezTo>
                    <a:pt x="1545" y="3467"/>
                    <a:pt x="1846" y="3429"/>
                    <a:pt x="1898" y="3410"/>
                  </a:cubicBezTo>
                  <a:cubicBezTo>
                    <a:pt x="1971" y="3372"/>
                    <a:pt x="2085" y="3410"/>
                    <a:pt x="2149" y="3429"/>
                  </a:cubicBezTo>
                  <a:cubicBezTo>
                    <a:pt x="2149" y="3392"/>
                    <a:pt x="2159" y="3354"/>
                    <a:pt x="2159" y="3316"/>
                  </a:cubicBezTo>
                  <a:cubicBezTo>
                    <a:pt x="2170" y="3298"/>
                    <a:pt x="2170" y="3298"/>
                    <a:pt x="2201" y="3298"/>
                  </a:cubicBezTo>
                  <a:cubicBezTo>
                    <a:pt x="2211" y="3335"/>
                    <a:pt x="2201" y="3335"/>
                    <a:pt x="2232" y="3354"/>
                  </a:cubicBezTo>
                  <a:cubicBezTo>
                    <a:pt x="2242" y="3316"/>
                    <a:pt x="2253" y="3298"/>
                    <a:pt x="2263" y="3278"/>
                  </a:cubicBezTo>
                  <a:lnTo>
                    <a:pt x="2263" y="3316"/>
                  </a:lnTo>
                  <a:cubicBezTo>
                    <a:pt x="2253" y="3335"/>
                    <a:pt x="2253" y="3335"/>
                    <a:pt x="2242" y="3354"/>
                  </a:cubicBezTo>
                  <a:cubicBezTo>
                    <a:pt x="2336" y="3354"/>
                    <a:pt x="2430" y="3410"/>
                    <a:pt x="2502" y="3298"/>
                  </a:cubicBezTo>
                  <a:cubicBezTo>
                    <a:pt x="2513" y="3278"/>
                    <a:pt x="2513" y="3278"/>
                    <a:pt x="2513" y="3241"/>
                  </a:cubicBezTo>
                  <a:cubicBezTo>
                    <a:pt x="2509" y="3235"/>
                    <a:pt x="2506" y="3229"/>
                    <a:pt x="2502" y="3223"/>
                  </a:cubicBezTo>
                  <a:cubicBezTo>
                    <a:pt x="2440" y="3203"/>
                    <a:pt x="2180" y="3278"/>
                    <a:pt x="2137" y="3241"/>
                  </a:cubicBezTo>
                  <a:cubicBezTo>
                    <a:pt x="2127" y="3223"/>
                    <a:pt x="2127" y="3223"/>
                    <a:pt x="2127" y="3185"/>
                  </a:cubicBezTo>
                  <a:cubicBezTo>
                    <a:pt x="2130" y="3179"/>
                    <a:pt x="2134" y="3172"/>
                    <a:pt x="2137" y="3166"/>
                  </a:cubicBezTo>
                  <a:cubicBezTo>
                    <a:pt x="2190" y="3166"/>
                    <a:pt x="2274" y="3185"/>
                    <a:pt x="2294" y="3128"/>
                  </a:cubicBezTo>
                  <a:cubicBezTo>
                    <a:pt x="2274" y="3128"/>
                    <a:pt x="2274" y="3128"/>
                    <a:pt x="2263" y="3109"/>
                  </a:cubicBezTo>
                  <a:cubicBezTo>
                    <a:pt x="2284" y="3109"/>
                    <a:pt x="2284" y="3109"/>
                    <a:pt x="2294" y="3091"/>
                  </a:cubicBezTo>
                  <a:cubicBezTo>
                    <a:pt x="2284" y="3072"/>
                    <a:pt x="2294" y="2997"/>
                    <a:pt x="2284" y="2997"/>
                  </a:cubicBezTo>
                  <a:cubicBezTo>
                    <a:pt x="2263" y="2940"/>
                    <a:pt x="2232" y="2922"/>
                    <a:pt x="2232" y="2903"/>
                  </a:cubicBezTo>
                  <a:cubicBezTo>
                    <a:pt x="2232" y="2884"/>
                    <a:pt x="2253" y="2884"/>
                    <a:pt x="2253" y="2865"/>
                  </a:cubicBezTo>
                  <a:cubicBezTo>
                    <a:pt x="2242" y="2847"/>
                    <a:pt x="2242" y="2828"/>
                    <a:pt x="2242" y="2790"/>
                  </a:cubicBezTo>
                  <a:cubicBezTo>
                    <a:pt x="2263" y="2771"/>
                    <a:pt x="2274" y="2753"/>
                    <a:pt x="2294" y="2715"/>
                  </a:cubicBezTo>
                  <a:lnTo>
                    <a:pt x="2294" y="2771"/>
                  </a:lnTo>
                  <a:cubicBezTo>
                    <a:pt x="2367" y="2771"/>
                    <a:pt x="2419" y="2753"/>
                    <a:pt x="2471" y="2809"/>
                  </a:cubicBezTo>
                  <a:cubicBezTo>
                    <a:pt x="2471" y="2828"/>
                    <a:pt x="2471" y="2847"/>
                    <a:pt x="2482" y="2903"/>
                  </a:cubicBezTo>
                  <a:cubicBezTo>
                    <a:pt x="2523" y="2884"/>
                    <a:pt x="2575" y="2884"/>
                    <a:pt x="2627" y="2884"/>
                  </a:cubicBezTo>
                  <a:cubicBezTo>
                    <a:pt x="2648" y="2828"/>
                    <a:pt x="2658" y="2790"/>
                    <a:pt x="2679" y="2715"/>
                  </a:cubicBezTo>
                  <a:cubicBezTo>
                    <a:pt x="2606" y="2715"/>
                    <a:pt x="2575" y="2696"/>
                    <a:pt x="2523" y="2659"/>
                  </a:cubicBezTo>
                  <a:lnTo>
                    <a:pt x="2523" y="2602"/>
                  </a:lnTo>
                  <a:cubicBezTo>
                    <a:pt x="2565" y="2602"/>
                    <a:pt x="2575" y="2602"/>
                    <a:pt x="2596" y="2584"/>
                  </a:cubicBezTo>
                  <a:lnTo>
                    <a:pt x="2596" y="2565"/>
                  </a:lnTo>
                  <a:cubicBezTo>
                    <a:pt x="2554" y="2509"/>
                    <a:pt x="2523" y="2471"/>
                    <a:pt x="2461" y="2452"/>
                  </a:cubicBezTo>
                  <a:cubicBezTo>
                    <a:pt x="2450" y="2471"/>
                    <a:pt x="2440" y="2509"/>
                    <a:pt x="2440" y="2527"/>
                  </a:cubicBezTo>
                  <a:lnTo>
                    <a:pt x="2440" y="2509"/>
                  </a:lnTo>
                  <a:cubicBezTo>
                    <a:pt x="2409" y="2452"/>
                    <a:pt x="2367" y="2377"/>
                    <a:pt x="2315" y="2358"/>
                  </a:cubicBezTo>
                  <a:cubicBezTo>
                    <a:pt x="2305" y="2377"/>
                    <a:pt x="2274" y="2377"/>
                    <a:pt x="2242" y="2377"/>
                  </a:cubicBezTo>
                  <a:lnTo>
                    <a:pt x="2242" y="2321"/>
                  </a:lnTo>
                  <a:cubicBezTo>
                    <a:pt x="2211" y="2321"/>
                    <a:pt x="2222" y="2340"/>
                    <a:pt x="2222" y="2283"/>
                  </a:cubicBezTo>
                  <a:cubicBezTo>
                    <a:pt x="2170" y="2283"/>
                    <a:pt x="2085" y="2302"/>
                    <a:pt x="2044" y="2246"/>
                  </a:cubicBezTo>
                  <a:cubicBezTo>
                    <a:pt x="2044" y="2226"/>
                    <a:pt x="2044" y="2226"/>
                    <a:pt x="2034" y="2189"/>
                  </a:cubicBezTo>
                  <a:cubicBezTo>
                    <a:pt x="2037" y="2183"/>
                    <a:pt x="2041" y="2177"/>
                    <a:pt x="2044" y="2171"/>
                  </a:cubicBezTo>
                  <a:cubicBezTo>
                    <a:pt x="2096" y="2171"/>
                    <a:pt x="2201" y="2189"/>
                    <a:pt x="2242" y="2171"/>
                  </a:cubicBezTo>
                  <a:cubicBezTo>
                    <a:pt x="2263" y="2171"/>
                    <a:pt x="2284" y="2133"/>
                    <a:pt x="2305" y="2133"/>
                  </a:cubicBezTo>
                  <a:cubicBezTo>
                    <a:pt x="2346" y="2151"/>
                    <a:pt x="2388" y="2226"/>
                    <a:pt x="2450" y="2171"/>
                  </a:cubicBezTo>
                  <a:cubicBezTo>
                    <a:pt x="2471" y="2151"/>
                    <a:pt x="2492" y="2095"/>
                    <a:pt x="2523" y="2077"/>
                  </a:cubicBezTo>
                  <a:cubicBezTo>
                    <a:pt x="2596" y="2020"/>
                    <a:pt x="2689" y="2077"/>
                    <a:pt x="2774" y="2020"/>
                  </a:cubicBezTo>
                  <a:cubicBezTo>
                    <a:pt x="2794" y="2133"/>
                    <a:pt x="2867" y="2133"/>
                    <a:pt x="2961" y="2133"/>
                  </a:cubicBezTo>
                  <a:cubicBezTo>
                    <a:pt x="3013" y="1982"/>
                    <a:pt x="3117" y="2039"/>
                    <a:pt x="3274" y="2057"/>
                  </a:cubicBezTo>
                  <a:lnTo>
                    <a:pt x="3274" y="2039"/>
                  </a:lnTo>
                  <a:cubicBezTo>
                    <a:pt x="3263" y="2002"/>
                    <a:pt x="3252" y="2020"/>
                    <a:pt x="3263" y="2002"/>
                  </a:cubicBezTo>
                  <a:cubicBezTo>
                    <a:pt x="3294" y="1964"/>
                    <a:pt x="3357" y="1982"/>
                    <a:pt x="3377" y="1964"/>
                  </a:cubicBezTo>
                  <a:cubicBezTo>
                    <a:pt x="3367" y="1945"/>
                    <a:pt x="3367" y="1926"/>
                    <a:pt x="3357" y="1907"/>
                  </a:cubicBezTo>
                  <a:lnTo>
                    <a:pt x="3419" y="1907"/>
                  </a:lnTo>
                  <a:cubicBezTo>
                    <a:pt x="3429" y="1926"/>
                    <a:pt x="3429" y="1926"/>
                    <a:pt x="3461" y="1926"/>
                  </a:cubicBezTo>
                  <a:cubicBezTo>
                    <a:pt x="3471" y="1907"/>
                    <a:pt x="3471" y="1888"/>
                    <a:pt x="3492" y="1870"/>
                  </a:cubicBezTo>
                  <a:lnTo>
                    <a:pt x="3492" y="1851"/>
                  </a:lnTo>
                  <a:cubicBezTo>
                    <a:pt x="3429" y="1851"/>
                    <a:pt x="3419" y="1851"/>
                    <a:pt x="3419" y="1738"/>
                  </a:cubicBezTo>
                  <a:cubicBezTo>
                    <a:pt x="3429" y="1719"/>
                    <a:pt x="3429" y="1701"/>
                    <a:pt x="3429" y="1663"/>
                  </a:cubicBezTo>
                  <a:cubicBezTo>
                    <a:pt x="3377" y="1607"/>
                    <a:pt x="3357" y="1589"/>
                    <a:pt x="3274" y="1589"/>
                  </a:cubicBezTo>
                  <a:lnTo>
                    <a:pt x="3274" y="1513"/>
                  </a:lnTo>
                  <a:cubicBezTo>
                    <a:pt x="3263" y="1494"/>
                    <a:pt x="3252" y="1494"/>
                    <a:pt x="3241" y="1475"/>
                  </a:cubicBezTo>
                  <a:cubicBezTo>
                    <a:pt x="3221" y="1494"/>
                    <a:pt x="3221" y="1494"/>
                    <a:pt x="3210" y="1513"/>
                  </a:cubicBezTo>
                  <a:cubicBezTo>
                    <a:pt x="3200" y="1475"/>
                    <a:pt x="3200" y="1475"/>
                    <a:pt x="3200" y="1438"/>
                  </a:cubicBezTo>
                  <a:cubicBezTo>
                    <a:pt x="3189" y="1438"/>
                    <a:pt x="3085" y="1494"/>
                    <a:pt x="3085" y="1494"/>
                  </a:cubicBezTo>
                  <a:cubicBezTo>
                    <a:pt x="3065" y="1494"/>
                    <a:pt x="3013" y="1381"/>
                    <a:pt x="2971" y="1419"/>
                  </a:cubicBezTo>
                  <a:cubicBezTo>
                    <a:pt x="2950" y="1438"/>
                    <a:pt x="2961" y="1457"/>
                    <a:pt x="2940" y="1475"/>
                  </a:cubicBezTo>
                  <a:cubicBezTo>
                    <a:pt x="2929" y="1419"/>
                    <a:pt x="2919" y="1438"/>
                    <a:pt x="2909" y="1400"/>
                  </a:cubicBezTo>
                  <a:cubicBezTo>
                    <a:pt x="2878" y="1419"/>
                    <a:pt x="2846" y="1419"/>
                    <a:pt x="2815" y="1438"/>
                  </a:cubicBezTo>
                  <a:lnTo>
                    <a:pt x="2815" y="1381"/>
                  </a:lnTo>
                  <a:cubicBezTo>
                    <a:pt x="2784" y="1344"/>
                    <a:pt x="2763" y="1344"/>
                    <a:pt x="2742" y="1288"/>
                  </a:cubicBezTo>
                  <a:cubicBezTo>
                    <a:pt x="2878" y="1269"/>
                    <a:pt x="2929" y="1081"/>
                    <a:pt x="3013" y="1062"/>
                  </a:cubicBezTo>
                  <a:cubicBezTo>
                    <a:pt x="3054" y="1044"/>
                    <a:pt x="3085" y="1099"/>
                    <a:pt x="3106" y="1119"/>
                  </a:cubicBezTo>
                  <a:cubicBezTo>
                    <a:pt x="3158" y="1137"/>
                    <a:pt x="3189" y="1005"/>
                    <a:pt x="3241" y="1062"/>
                  </a:cubicBezTo>
                  <a:lnTo>
                    <a:pt x="3241" y="1119"/>
                  </a:lnTo>
                  <a:cubicBezTo>
                    <a:pt x="3315" y="1174"/>
                    <a:pt x="3450" y="1119"/>
                    <a:pt x="3513" y="1119"/>
                  </a:cubicBezTo>
                  <a:lnTo>
                    <a:pt x="3513" y="1044"/>
                  </a:lnTo>
                  <a:cubicBezTo>
                    <a:pt x="3554" y="1044"/>
                    <a:pt x="3627" y="1005"/>
                    <a:pt x="3658" y="968"/>
                  </a:cubicBezTo>
                  <a:cubicBezTo>
                    <a:pt x="3669" y="930"/>
                    <a:pt x="3669" y="912"/>
                    <a:pt x="3700" y="875"/>
                  </a:cubicBezTo>
                  <a:cubicBezTo>
                    <a:pt x="3752" y="818"/>
                    <a:pt x="3867" y="893"/>
                    <a:pt x="3929" y="836"/>
                  </a:cubicBezTo>
                  <a:cubicBezTo>
                    <a:pt x="3929" y="818"/>
                    <a:pt x="3929" y="799"/>
                    <a:pt x="3940" y="781"/>
                  </a:cubicBezTo>
                  <a:lnTo>
                    <a:pt x="3971" y="781"/>
                  </a:lnTo>
                  <a:cubicBezTo>
                    <a:pt x="3971" y="799"/>
                    <a:pt x="4002" y="836"/>
                    <a:pt x="4002" y="836"/>
                  </a:cubicBezTo>
                  <a:cubicBezTo>
                    <a:pt x="4033" y="855"/>
                    <a:pt x="4033" y="781"/>
                    <a:pt x="4065" y="799"/>
                  </a:cubicBezTo>
                  <a:cubicBezTo>
                    <a:pt x="4065" y="799"/>
                    <a:pt x="4075" y="855"/>
                    <a:pt x="4127" y="836"/>
                  </a:cubicBezTo>
                  <a:cubicBezTo>
                    <a:pt x="4314" y="781"/>
                    <a:pt x="4565" y="761"/>
                    <a:pt x="4772" y="724"/>
                  </a:cubicBezTo>
                  <a:cubicBezTo>
                    <a:pt x="4783" y="743"/>
                    <a:pt x="4783" y="761"/>
                    <a:pt x="4783" y="781"/>
                  </a:cubicBezTo>
                  <a:cubicBezTo>
                    <a:pt x="4824" y="724"/>
                    <a:pt x="4856" y="724"/>
                    <a:pt x="4908" y="781"/>
                  </a:cubicBezTo>
                  <a:lnTo>
                    <a:pt x="4908" y="724"/>
                  </a:lnTo>
                  <a:cubicBezTo>
                    <a:pt x="4940" y="724"/>
                    <a:pt x="4961" y="761"/>
                    <a:pt x="4992" y="781"/>
                  </a:cubicBezTo>
                  <a:cubicBezTo>
                    <a:pt x="5033" y="799"/>
                    <a:pt x="5075" y="743"/>
                    <a:pt x="5096" y="743"/>
                  </a:cubicBezTo>
                  <a:cubicBezTo>
                    <a:pt x="5127" y="724"/>
                    <a:pt x="5127" y="761"/>
                    <a:pt x="5158" y="781"/>
                  </a:cubicBezTo>
                  <a:cubicBezTo>
                    <a:pt x="5168" y="724"/>
                    <a:pt x="5168" y="724"/>
                    <a:pt x="5200" y="706"/>
                  </a:cubicBezTo>
                  <a:cubicBezTo>
                    <a:pt x="5231" y="761"/>
                    <a:pt x="5262" y="724"/>
                    <a:pt x="5283" y="686"/>
                  </a:cubicBezTo>
                  <a:lnTo>
                    <a:pt x="5283" y="743"/>
                  </a:lnTo>
                  <a:cubicBezTo>
                    <a:pt x="5356" y="724"/>
                    <a:pt x="5428" y="706"/>
                    <a:pt x="5492" y="706"/>
                  </a:cubicBezTo>
                  <a:cubicBezTo>
                    <a:pt x="5523" y="799"/>
                    <a:pt x="5596" y="781"/>
                    <a:pt x="5679" y="781"/>
                  </a:cubicBezTo>
                  <a:cubicBezTo>
                    <a:pt x="5710" y="724"/>
                    <a:pt x="5783" y="781"/>
                    <a:pt x="5824" y="761"/>
                  </a:cubicBezTo>
                  <a:cubicBezTo>
                    <a:pt x="5897" y="724"/>
                    <a:pt x="6032" y="724"/>
                    <a:pt x="6148" y="686"/>
                  </a:cubicBezTo>
                  <a:cubicBezTo>
                    <a:pt x="6200" y="649"/>
                    <a:pt x="6293" y="630"/>
                    <a:pt x="6345" y="611"/>
                  </a:cubicBezTo>
                  <a:cubicBezTo>
                    <a:pt x="6418" y="574"/>
                    <a:pt x="6459" y="686"/>
                    <a:pt x="6522" y="649"/>
                  </a:cubicBezTo>
                  <a:cubicBezTo>
                    <a:pt x="6543" y="630"/>
                    <a:pt x="6563" y="574"/>
                    <a:pt x="6574" y="555"/>
                  </a:cubicBezTo>
                  <a:cubicBezTo>
                    <a:pt x="6606" y="555"/>
                    <a:pt x="6637" y="574"/>
                    <a:pt x="6668" y="574"/>
                  </a:cubicBezTo>
                  <a:cubicBezTo>
                    <a:pt x="6689" y="574"/>
                    <a:pt x="6720" y="498"/>
                    <a:pt x="6741" y="498"/>
                  </a:cubicBezTo>
                  <a:cubicBezTo>
                    <a:pt x="6783" y="498"/>
                    <a:pt x="6772" y="555"/>
                    <a:pt x="6814" y="555"/>
                  </a:cubicBezTo>
                  <a:cubicBezTo>
                    <a:pt x="6907" y="537"/>
                    <a:pt x="7001" y="537"/>
                    <a:pt x="7105" y="574"/>
                  </a:cubicBezTo>
                  <a:lnTo>
                    <a:pt x="7251" y="574"/>
                  </a:lnTo>
                  <a:cubicBezTo>
                    <a:pt x="7262" y="592"/>
                    <a:pt x="7262" y="611"/>
                    <a:pt x="7262" y="630"/>
                  </a:cubicBezTo>
                  <a:cubicBezTo>
                    <a:pt x="7283" y="649"/>
                    <a:pt x="7397" y="592"/>
                    <a:pt x="7459" y="592"/>
                  </a:cubicBezTo>
                  <a:cubicBezTo>
                    <a:pt x="7459" y="574"/>
                    <a:pt x="7459" y="537"/>
                    <a:pt x="7470" y="517"/>
                  </a:cubicBezTo>
                  <a:cubicBezTo>
                    <a:pt x="7439" y="517"/>
                    <a:pt x="7407" y="517"/>
                    <a:pt x="7387" y="498"/>
                  </a:cubicBezTo>
                  <a:cubicBezTo>
                    <a:pt x="7407" y="480"/>
                    <a:pt x="7407" y="442"/>
                    <a:pt x="7428" y="405"/>
                  </a:cubicBezTo>
                  <a:cubicBezTo>
                    <a:pt x="7449" y="386"/>
                    <a:pt x="7491" y="386"/>
                    <a:pt x="7501" y="348"/>
                  </a:cubicBezTo>
                  <a:cubicBezTo>
                    <a:pt x="7491" y="330"/>
                    <a:pt x="7491" y="330"/>
                    <a:pt x="7470" y="311"/>
                  </a:cubicBezTo>
                  <a:cubicBezTo>
                    <a:pt x="7449" y="330"/>
                    <a:pt x="7439" y="348"/>
                    <a:pt x="7407" y="348"/>
                  </a:cubicBezTo>
                  <a:cubicBezTo>
                    <a:pt x="7397" y="311"/>
                    <a:pt x="7407" y="330"/>
                    <a:pt x="7376" y="311"/>
                  </a:cubicBezTo>
                  <a:cubicBezTo>
                    <a:pt x="7345" y="367"/>
                    <a:pt x="7262" y="367"/>
                    <a:pt x="7210" y="367"/>
                  </a:cubicBezTo>
                  <a:lnTo>
                    <a:pt x="7210" y="311"/>
                  </a:lnTo>
                  <a:lnTo>
                    <a:pt x="7199" y="311"/>
                  </a:lnTo>
                  <a:cubicBezTo>
                    <a:pt x="7115" y="423"/>
                    <a:pt x="6648" y="423"/>
                    <a:pt x="6543" y="330"/>
                  </a:cubicBezTo>
                  <a:cubicBezTo>
                    <a:pt x="6543" y="292"/>
                    <a:pt x="6236" y="311"/>
                    <a:pt x="6225" y="273"/>
                  </a:cubicBezTo>
                  <a:cubicBezTo>
                    <a:pt x="6267" y="236"/>
                    <a:pt x="6574" y="198"/>
                    <a:pt x="6637" y="198"/>
                  </a:cubicBezTo>
                  <a:cubicBezTo>
                    <a:pt x="6668" y="236"/>
                    <a:pt x="6918" y="179"/>
                    <a:pt x="6980" y="161"/>
                  </a:cubicBezTo>
                  <a:cubicBezTo>
                    <a:pt x="7084" y="122"/>
                    <a:pt x="7288" y="156"/>
                    <a:pt x="7433" y="80"/>
                  </a:cubicBezTo>
                  <a:cubicBezTo>
                    <a:pt x="7495" y="43"/>
                    <a:pt x="7574" y="-27"/>
                    <a:pt x="7698" y="10"/>
                  </a:cubicBezTo>
                  <a:cubicBezTo>
                    <a:pt x="7751" y="29"/>
                    <a:pt x="7897" y="161"/>
                    <a:pt x="7949" y="142"/>
                  </a:cubicBezTo>
                  <a:cubicBezTo>
                    <a:pt x="7970" y="122"/>
                    <a:pt x="7990" y="67"/>
                    <a:pt x="8011" y="48"/>
                  </a:cubicBezTo>
                  <a:cubicBezTo>
                    <a:pt x="8074" y="29"/>
                    <a:pt x="8074" y="67"/>
                    <a:pt x="8136" y="29"/>
                  </a:cubicBezTo>
                  <a:cubicBezTo>
                    <a:pt x="8146" y="85"/>
                    <a:pt x="8188" y="142"/>
                    <a:pt x="8240" y="142"/>
                  </a:cubicBezTo>
                  <a:cubicBezTo>
                    <a:pt x="8240" y="122"/>
                    <a:pt x="8250" y="122"/>
                    <a:pt x="8262" y="104"/>
                  </a:cubicBezTo>
                  <a:cubicBezTo>
                    <a:pt x="8262" y="217"/>
                    <a:pt x="8283" y="161"/>
                    <a:pt x="8293" y="254"/>
                  </a:cubicBezTo>
                  <a:cubicBezTo>
                    <a:pt x="8303" y="273"/>
                    <a:pt x="8272" y="311"/>
                    <a:pt x="8262" y="330"/>
                  </a:cubicBezTo>
                  <a:cubicBezTo>
                    <a:pt x="8262" y="348"/>
                    <a:pt x="8272" y="367"/>
                    <a:pt x="8262" y="42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baseline="-25000" dirty="0"/>
            </a:p>
          </p:txBody>
        </p:sp>
        <p:grpSp>
          <p:nvGrpSpPr>
            <p:cNvPr id="10" name="Graphic 4">
              <a:extLst>
                <a:ext uri="{FF2B5EF4-FFF2-40B4-BE49-F238E27FC236}">
                  <a16:creationId xmlns:a16="http://schemas.microsoft.com/office/drawing/2014/main" id="{EE62B5CC-C0A3-42B4-8D93-0191E1C444B1}"/>
                </a:ext>
              </a:extLst>
            </p:cNvPr>
            <p:cNvGrpSpPr/>
            <p:nvPr/>
          </p:nvGrpSpPr>
          <p:grpSpPr>
            <a:xfrm rot="15933960">
              <a:off x="10169494" y="540350"/>
              <a:ext cx="653726" cy="651941"/>
              <a:chOff x="688950" y="1173205"/>
              <a:chExt cx="3371147" cy="3361942"/>
            </a:xfrm>
            <a:solidFill>
              <a:schemeClr val="bg1"/>
            </a:solidFill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6AF965FE-420C-41F4-BC68-9B2EBF653B20}"/>
                  </a:ext>
                </a:extLst>
              </p:cNvPr>
              <p:cNvSpPr/>
              <p:nvPr/>
            </p:nvSpPr>
            <p:spPr>
              <a:xfrm>
                <a:off x="1132191" y="2241069"/>
                <a:ext cx="1982589" cy="2294078"/>
              </a:xfrm>
              <a:custGeom>
                <a:avLst/>
                <a:gdLst>
                  <a:gd name="connsiteX0" fmla="*/ 1061590 w 1982588"/>
                  <a:gd name="connsiteY0" fmla="*/ 2294078 h 2294078"/>
                  <a:gd name="connsiteX1" fmla="*/ 993399 w 1982588"/>
                  <a:gd name="connsiteY1" fmla="*/ 2283555 h 2294078"/>
                  <a:gd name="connsiteX2" fmla="*/ 431876 w 1982588"/>
                  <a:gd name="connsiteY2" fmla="*/ 2094135 h 2294078"/>
                  <a:gd name="connsiteX3" fmla="*/ 89238 w 1982588"/>
                  <a:gd name="connsiteY3" fmla="*/ 1844944 h 2294078"/>
                  <a:gd name="connsiteX4" fmla="*/ 0 w 1982588"/>
                  <a:gd name="connsiteY4" fmla="*/ 1757811 h 2294078"/>
                  <a:gd name="connsiteX5" fmla="*/ 67349 w 1982588"/>
                  <a:gd name="connsiteY5" fmla="*/ 1677834 h 2294078"/>
                  <a:gd name="connsiteX6" fmla="*/ 424720 w 1982588"/>
                  <a:gd name="connsiteY6" fmla="*/ 1262795 h 2294078"/>
                  <a:gd name="connsiteX7" fmla="*/ 1099053 w 1982588"/>
                  <a:gd name="connsiteY7" fmla="*/ 559418 h 2294078"/>
                  <a:gd name="connsiteX8" fmla="*/ 1757390 w 1982588"/>
                  <a:gd name="connsiteY8" fmla="*/ 5472 h 2294078"/>
                  <a:gd name="connsiteX9" fmla="*/ 1764967 w 1982588"/>
                  <a:gd name="connsiteY9" fmla="*/ 0 h 2294078"/>
                  <a:gd name="connsiteX10" fmla="*/ 1985535 w 1982588"/>
                  <a:gd name="connsiteY10" fmla="*/ 271501 h 2294078"/>
                  <a:gd name="connsiteX11" fmla="*/ 1907242 w 1982588"/>
                  <a:gd name="connsiteY11" fmla="*/ 344743 h 2294078"/>
                  <a:gd name="connsiteX12" fmla="*/ 1746446 w 1982588"/>
                  <a:gd name="connsiteY12" fmla="*/ 602353 h 2294078"/>
                  <a:gd name="connsiteX13" fmla="*/ 1639109 w 1982588"/>
                  <a:gd name="connsiteY13" fmla="*/ 939520 h 2294078"/>
                  <a:gd name="connsiteX14" fmla="*/ 1575548 w 1982588"/>
                  <a:gd name="connsiteY14" fmla="*/ 1232909 h 2294078"/>
                  <a:gd name="connsiteX15" fmla="*/ 1485468 w 1982588"/>
                  <a:gd name="connsiteY15" fmla="*/ 1649211 h 2294078"/>
                  <a:gd name="connsiteX16" fmla="*/ 1372238 w 1982588"/>
                  <a:gd name="connsiteY16" fmla="*/ 1983010 h 2294078"/>
                  <a:gd name="connsiteX17" fmla="*/ 1214809 w 1982588"/>
                  <a:gd name="connsiteY17" fmla="*/ 2206524 h 2294078"/>
                  <a:gd name="connsiteX18" fmla="*/ 1096527 w 1982588"/>
                  <a:gd name="connsiteY18" fmla="*/ 2286501 h 2294078"/>
                  <a:gd name="connsiteX19" fmla="*/ 1080532 w 1982588"/>
                  <a:gd name="connsiteY19" fmla="*/ 2294920 h 2294078"/>
                  <a:gd name="connsiteX20" fmla="*/ 1061590 w 1982588"/>
                  <a:gd name="connsiteY20" fmla="*/ 2294078 h 22940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982588" h="2294078">
                    <a:moveTo>
                      <a:pt x="1061590" y="2294078"/>
                    </a:moveTo>
                    <a:cubicBezTo>
                      <a:pt x="1038860" y="2290711"/>
                      <a:pt x="1016129" y="2286922"/>
                      <a:pt x="993399" y="2283555"/>
                    </a:cubicBezTo>
                    <a:cubicBezTo>
                      <a:pt x="794719" y="2254090"/>
                      <a:pt x="607826" y="2190950"/>
                      <a:pt x="431876" y="2094135"/>
                    </a:cubicBezTo>
                    <a:cubicBezTo>
                      <a:pt x="307280" y="2025524"/>
                      <a:pt x="192366" y="1942600"/>
                      <a:pt x="89238" y="1844944"/>
                    </a:cubicBezTo>
                    <a:cubicBezTo>
                      <a:pt x="59351" y="1816742"/>
                      <a:pt x="30307" y="1787276"/>
                      <a:pt x="0" y="1757811"/>
                    </a:cubicBezTo>
                    <a:cubicBezTo>
                      <a:pt x="23572" y="1730029"/>
                      <a:pt x="45040" y="1703511"/>
                      <a:pt x="67349" y="1677834"/>
                    </a:cubicBezTo>
                    <a:cubicBezTo>
                      <a:pt x="186473" y="1539347"/>
                      <a:pt x="304334" y="1399598"/>
                      <a:pt x="424720" y="1262795"/>
                    </a:cubicBezTo>
                    <a:cubicBezTo>
                      <a:pt x="639395" y="1018655"/>
                      <a:pt x="862910" y="782933"/>
                      <a:pt x="1099053" y="559418"/>
                    </a:cubicBezTo>
                    <a:cubicBezTo>
                      <a:pt x="1307835" y="362001"/>
                      <a:pt x="1525457" y="175108"/>
                      <a:pt x="1757390" y="5472"/>
                    </a:cubicBezTo>
                    <a:cubicBezTo>
                      <a:pt x="1759495" y="3788"/>
                      <a:pt x="1761600" y="2526"/>
                      <a:pt x="1764967" y="0"/>
                    </a:cubicBezTo>
                    <a:cubicBezTo>
                      <a:pt x="1838630" y="90921"/>
                      <a:pt x="1912714" y="181842"/>
                      <a:pt x="1985535" y="271501"/>
                    </a:cubicBezTo>
                    <a:cubicBezTo>
                      <a:pt x="1959017" y="296336"/>
                      <a:pt x="1931656" y="319066"/>
                      <a:pt x="1907242" y="344743"/>
                    </a:cubicBezTo>
                    <a:cubicBezTo>
                      <a:pt x="1836105" y="419669"/>
                      <a:pt x="1786855" y="508065"/>
                      <a:pt x="1746446" y="602353"/>
                    </a:cubicBezTo>
                    <a:cubicBezTo>
                      <a:pt x="1699723" y="711375"/>
                      <a:pt x="1666048" y="824605"/>
                      <a:pt x="1639109" y="939520"/>
                    </a:cubicBezTo>
                    <a:cubicBezTo>
                      <a:pt x="1615957" y="1036755"/>
                      <a:pt x="1596594" y="1135253"/>
                      <a:pt x="1575548" y="1232909"/>
                    </a:cubicBezTo>
                    <a:cubicBezTo>
                      <a:pt x="1545662" y="1371817"/>
                      <a:pt x="1517459" y="1511145"/>
                      <a:pt x="1485468" y="1649211"/>
                    </a:cubicBezTo>
                    <a:cubicBezTo>
                      <a:pt x="1458950" y="1764125"/>
                      <a:pt x="1422749" y="1876093"/>
                      <a:pt x="1372238" y="1983010"/>
                    </a:cubicBezTo>
                    <a:cubicBezTo>
                      <a:pt x="1332670" y="2066354"/>
                      <a:pt x="1283421" y="2143385"/>
                      <a:pt x="1214809" y="2206524"/>
                    </a:cubicBezTo>
                    <a:cubicBezTo>
                      <a:pt x="1179451" y="2238936"/>
                      <a:pt x="1139883" y="2265876"/>
                      <a:pt x="1096527" y="2286501"/>
                    </a:cubicBezTo>
                    <a:cubicBezTo>
                      <a:pt x="1091055" y="2289027"/>
                      <a:pt x="1086004" y="2291973"/>
                      <a:pt x="1080532" y="2294920"/>
                    </a:cubicBezTo>
                    <a:cubicBezTo>
                      <a:pt x="1074218" y="2294078"/>
                      <a:pt x="1067904" y="2294078"/>
                      <a:pt x="1061590" y="2294078"/>
                    </a:cubicBezTo>
                    <a:close/>
                  </a:path>
                </a:pathLst>
              </a:custGeom>
              <a:grpFill/>
              <a:ln w="42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0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DFE9B032-43AE-4FC0-B331-B8A2403420CC}"/>
                  </a:ext>
                </a:extLst>
              </p:cNvPr>
              <p:cNvSpPr/>
              <p:nvPr/>
            </p:nvSpPr>
            <p:spPr>
              <a:xfrm>
                <a:off x="688950" y="1934631"/>
                <a:ext cx="2125706" cy="2012054"/>
              </a:xfrm>
              <a:custGeom>
                <a:avLst/>
                <a:gdLst>
                  <a:gd name="connsiteX0" fmla="*/ 0 w 2125705"/>
                  <a:gd name="connsiteY0" fmla="*/ 858280 h 2012053"/>
                  <a:gd name="connsiteX1" fmla="*/ 2105 w 2125705"/>
                  <a:gd name="connsiteY1" fmla="*/ 850703 h 2012053"/>
                  <a:gd name="connsiteX2" fmla="*/ 22309 w 2125705"/>
                  <a:gd name="connsiteY2" fmla="*/ 787142 h 2012053"/>
                  <a:gd name="connsiteX3" fmla="*/ 279499 w 2125705"/>
                  <a:gd name="connsiteY3" fmla="*/ 540055 h 2012053"/>
                  <a:gd name="connsiteX4" fmla="*/ 588884 w 2125705"/>
                  <a:gd name="connsiteY4" fmla="*/ 413355 h 2012053"/>
                  <a:gd name="connsiteX5" fmla="*/ 920999 w 2125705"/>
                  <a:gd name="connsiteY5" fmla="*/ 333799 h 2012053"/>
                  <a:gd name="connsiteX6" fmla="*/ 1386970 w 2125705"/>
                  <a:gd name="connsiteY6" fmla="*/ 233196 h 2012053"/>
                  <a:gd name="connsiteX7" fmla="*/ 1732976 w 2125705"/>
                  <a:gd name="connsiteY7" fmla="*/ 107338 h 2012053"/>
                  <a:gd name="connsiteX8" fmla="*/ 1884933 w 2125705"/>
                  <a:gd name="connsiteY8" fmla="*/ 3788 h 2012053"/>
                  <a:gd name="connsiteX9" fmla="*/ 1889563 w 2125705"/>
                  <a:gd name="connsiteY9" fmla="*/ 0 h 2012053"/>
                  <a:gd name="connsiteX10" fmla="*/ 2128231 w 2125705"/>
                  <a:gd name="connsiteY10" fmla="*/ 239931 h 2012053"/>
                  <a:gd name="connsiteX11" fmla="*/ 399464 w 2125705"/>
                  <a:gd name="connsiteY11" fmla="*/ 2014158 h 2012053"/>
                  <a:gd name="connsiteX12" fmla="*/ 309385 w 2125705"/>
                  <a:gd name="connsiteY12" fmla="*/ 1895456 h 2012053"/>
                  <a:gd name="connsiteX13" fmla="*/ 80819 w 2125705"/>
                  <a:gd name="connsiteY13" fmla="*/ 1438745 h 2012053"/>
                  <a:gd name="connsiteX14" fmla="*/ 14733 w 2125705"/>
                  <a:gd name="connsiteY14" fmla="*/ 1143251 h 2012053"/>
                  <a:gd name="connsiteX15" fmla="*/ 2526 w 2125705"/>
                  <a:gd name="connsiteY15" fmla="*/ 998871 h 2012053"/>
                  <a:gd name="connsiteX16" fmla="*/ 421 w 2125705"/>
                  <a:gd name="connsiteY16" fmla="*/ 984559 h 2012053"/>
                  <a:gd name="connsiteX17" fmla="*/ 0 w 2125705"/>
                  <a:gd name="connsiteY17" fmla="*/ 858280 h 2012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125705" h="2012053">
                    <a:moveTo>
                      <a:pt x="0" y="858280"/>
                    </a:moveTo>
                    <a:cubicBezTo>
                      <a:pt x="842" y="855754"/>
                      <a:pt x="2526" y="853229"/>
                      <a:pt x="2105" y="850703"/>
                    </a:cubicBezTo>
                    <a:cubicBezTo>
                      <a:pt x="-1263" y="826289"/>
                      <a:pt x="10944" y="806926"/>
                      <a:pt x="22309" y="787142"/>
                    </a:cubicBezTo>
                    <a:cubicBezTo>
                      <a:pt x="84607" y="680226"/>
                      <a:pt x="173424" y="601091"/>
                      <a:pt x="279499" y="540055"/>
                    </a:cubicBezTo>
                    <a:cubicBezTo>
                      <a:pt x="376734" y="483651"/>
                      <a:pt x="481546" y="445346"/>
                      <a:pt x="588884" y="413355"/>
                    </a:cubicBezTo>
                    <a:cubicBezTo>
                      <a:pt x="698326" y="380943"/>
                      <a:pt x="809452" y="357371"/>
                      <a:pt x="920999" y="333799"/>
                    </a:cubicBezTo>
                    <a:cubicBezTo>
                      <a:pt x="1076323" y="300966"/>
                      <a:pt x="1232067" y="269396"/>
                      <a:pt x="1386970" y="233196"/>
                    </a:cubicBezTo>
                    <a:cubicBezTo>
                      <a:pt x="1506936" y="205415"/>
                      <a:pt x="1623534" y="165005"/>
                      <a:pt x="1732976" y="107338"/>
                    </a:cubicBezTo>
                    <a:cubicBezTo>
                      <a:pt x="1787697" y="78714"/>
                      <a:pt x="1838630" y="44619"/>
                      <a:pt x="1884933" y="3788"/>
                    </a:cubicBezTo>
                    <a:cubicBezTo>
                      <a:pt x="1886616" y="2526"/>
                      <a:pt x="1888300" y="1263"/>
                      <a:pt x="1889563" y="0"/>
                    </a:cubicBezTo>
                    <a:cubicBezTo>
                      <a:pt x="1969119" y="79977"/>
                      <a:pt x="2047833" y="159112"/>
                      <a:pt x="2128231" y="239931"/>
                    </a:cubicBezTo>
                    <a:cubicBezTo>
                      <a:pt x="1493466" y="772410"/>
                      <a:pt x="916369" y="1361714"/>
                      <a:pt x="399464" y="2014158"/>
                    </a:cubicBezTo>
                    <a:cubicBezTo>
                      <a:pt x="367473" y="1972486"/>
                      <a:pt x="337166" y="1935023"/>
                      <a:pt x="309385" y="1895456"/>
                    </a:cubicBezTo>
                    <a:cubicBezTo>
                      <a:pt x="210045" y="1754865"/>
                      <a:pt x="133435" y="1602487"/>
                      <a:pt x="80819" y="1438745"/>
                    </a:cubicBezTo>
                    <a:cubicBezTo>
                      <a:pt x="49670" y="1342351"/>
                      <a:pt x="27361" y="1243853"/>
                      <a:pt x="14733" y="1143251"/>
                    </a:cubicBezTo>
                    <a:cubicBezTo>
                      <a:pt x="8840" y="1095264"/>
                      <a:pt x="6314" y="1047278"/>
                      <a:pt x="2526" y="998871"/>
                    </a:cubicBezTo>
                    <a:cubicBezTo>
                      <a:pt x="2105" y="994241"/>
                      <a:pt x="1263" y="989611"/>
                      <a:pt x="421" y="984559"/>
                    </a:cubicBezTo>
                    <a:cubicBezTo>
                      <a:pt x="0" y="942887"/>
                      <a:pt x="0" y="900373"/>
                      <a:pt x="0" y="858280"/>
                    </a:cubicBezTo>
                    <a:close/>
                  </a:path>
                </a:pathLst>
              </a:custGeom>
              <a:grpFill/>
              <a:ln w="42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050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9A6DABA-E04A-41A9-A59D-AB95EB498167}"/>
                  </a:ext>
                </a:extLst>
              </p:cNvPr>
              <p:cNvSpPr/>
              <p:nvPr/>
            </p:nvSpPr>
            <p:spPr>
              <a:xfrm>
                <a:off x="2341949" y="2603904"/>
                <a:ext cx="1309098" cy="1927867"/>
              </a:xfrm>
              <a:custGeom>
                <a:avLst/>
                <a:gdLst>
                  <a:gd name="connsiteX0" fmla="*/ 0 w 1309097"/>
                  <a:gd name="connsiteY0" fmla="*/ 1928717 h 1927867"/>
                  <a:gd name="connsiteX1" fmla="*/ 68191 w 1309097"/>
                  <a:gd name="connsiteY1" fmla="*/ 1864736 h 1927867"/>
                  <a:gd name="connsiteX2" fmla="*/ 215938 w 1309097"/>
                  <a:gd name="connsiteY2" fmla="*/ 1639116 h 1927867"/>
                  <a:gd name="connsiteX3" fmla="*/ 339271 w 1309097"/>
                  <a:gd name="connsiteY3" fmla="*/ 1286376 h 1927867"/>
                  <a:gd name="connsiteX4" fmla="*/ 424299 w 1309097"/>
                  <a:gd name="connsiteY4" fmla="*/ 919323 h 1927867"/>
                  <a:gd name="connsiteX5" fmla="*/ 519851 w 1309097"/>
                  <a:gd name="connsiteY5" fmla="*/ 483238 h 1927867"/>
                  <a:gd name="connsiteX6" fmla="*/ 617086 w 1309097"/>
                  <a:gd name="connsiteY6" fmla="*/ 189427 h 1927867"/>
                  <a:gd name="connsiteX7" fmla="*/ 729054 w 1309097"/>
                  <a:gd name="connsiteY7" fmla="*/ 37050 h 1927867"/>
                  <a:gd name="connsiteX8" fmla="*/ 785038 w 1309097"/>
                  <a:gd name="connsiteY8" fmla="*/ 5901 h 1927867"/>
                  <a:gd name="connsiteX9" fmla="*/ 865436 w 1309097"/>
                  <a:gd name="connsiteY9" fmla="*/ 21055 h 1927867"/>
                  <a:gd name="connsiteX10" fmla="*/ 990873 w 1309097"/>
                  <a:gd name="connsiteY10" fmla="*/ 171327 h 1927867"/>
                  <a:gd name="connsiteX11" fmla="*/ 1279633 w 1309097"/>
                  <a:gd name="connsiteY11" fmla="*/ 851132 h 1927867"/>
                  <a:gd name="connsiteX12" fmla="*/ 1309519 w 1309097"/>
                  <a:gd name="connsiteY12" fmla="*/ 1141996 h 1927867"/>
                  <a:gd name="connsiteX13" fmla="*/ 1243432 w 1309097"/>
                  <a:gd name="connsiteY13" fmla="*/ 1415602 h 1927867"/>
                  <a:gd name="connsiteX14" fmla="*/ 1230804 w 1309097"/>
                  <a:gd name="connsiteY14" fmla="*/ 1432439 h 1927867"/>
                  <a:gd name="connsiteX15" fmla="*/ 750101 w 1309097"/>
                  <a:gd name="connsiteY15" fmla="*/ 1771289 h 1927867"/>
                  <a:gd name="connsiteX16" fmla="*/ 303492 w 1309097"/>
                  <a:gd name="connsiteY16" fmla="*/ 1908934 h 1927867"/>
                  <a:gd name="connsiteX17" fmla="*/ 8419 w 1309097"/>
                  <a:gd name="connsiteY17" fmla="*/ 1929980 h 1927867"/>
                  <a:gd name="connsiteX18" fmla="*/ 0 w 1309097"/>
                  <a:gd name="connsiteY18" fmla="*/ 1928717 h 1927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309097" h="1927867">
                    <a:moveTo>
                      <a:pt x="0" y="1928717"/>
                    </a:moveTo>
                    <a:cubicBezTo>
                      <a:pt x="23151" y="1907250"/>
                      <a:pt x="46723" y="1887045"/>
                      <a:pt x="68191" y="1864736"/>
                    </a:cubicBezTo>
                    <a:cubicBezTo>
                      <a:pt x="131752" y="1798649"/>
                      <a:pt x="177212" y="1721198"/>
                      <a:pt x="215938" y="1639116"/>
                    </a:cubicBezTo>
                    <a:cubicBezTo>
                      <a:pt x="269396" y="1525886"/>
                      <a:pt x="308543" y="1407183"/>
                      <a:pt x="339271" y="1286376"/>
                    </a:cubicBezTo>
                    <a:cubicBezTo>
                      <a:pt x="369999" y="1164726"/>
                      <a:pt x="396939" y="1041814"/>
                      <a:pt x="424299" y="919323"/>
                    </a:cubicBezTo>
                    <a:cubicBezTo>
                      <a:pt x="456711" y="774102"/>
                      <a:pt x="486597" y="628038"/>
                      <a:pt x="519851" y="483238"/>
                    </a:cubicBezTo>
                    <a:cubicBezTo>
                      <a:pt x="543002" y="382635"/>
                      <a:pt x="572888" y="283295"/>
                      <a:pt x="617086" y="189427"/>
                    </a:cubicBezTo>
                    <a:cubicBezTo>
                      <a:pt x="644447" y="131339"/>
                      <a:pt x="676858" y="76618"/>
                      <a:pt x="729054" y="37050"/>
                    </a:cubicBezTo>
                    <a:cubicBezTo>
                      <a:pt x="745891" y="24422"/>
                      <a:pt x="765254" y="13478"/>
                      <a:pt x="785038" y="5901"/>
                    </a:cubicBezTo>
                    <a:cubicBezTo>
                      <a:pt x="814082" y="-5464"/>
                      <a:pt x="841864" y="-413"/>
                      <a:pt x="865436" y="21055"/>
                    </a:cubicBezTo>
                    <a:cubicBezTo>
                      <a:pt x="914685" y="64832"/>
                      <a:pt x="954673" y="116606"/>
                      <a:pt x="990873" y="171327"/>
                    </a:cubicBezTo>
                    <a:cubicBezTo>
                      <a:pt x="1128518" y="380109"/>
                      <a:pt x="1224912" y="606992"/>
                      <a:pt x="1279633" y="851132"/>
                    </a:cubicBezTo>
                    <a:cubicBezTo>
                      <a:pt x="1301100" y="946684"/>
                      <a:pt x="1312886" y="1043919"/>
                      <a:pt x="1309519" y="1141996"/>
                    </a:cubicBezTo>
                    <a:cubicBezTo>
                      <a:pt x="1306151" y="1237547"/>
                      <a:pt x="1289735" y="1330152"/>
                      <a:pt x="1243432" y="1415602"/>
                    </a:cubicBezTo>
                    <a:cubicBezTo>
                      <a:pt x="1240065" y="1421495"/>
                      <a:pt x="1235856" y="1427388"/>
                      <a:pt x="1230804" y="1432439"/>
                    </a:cubicBezTo>
                    <a:cubicBezTo>
                      <a:pt x="1090634" y="1573451"/>
                      <a:pt x="930259" y="1686682"/>
                      <a:pt x="750101" y="1771289"/>
                    </a:cubicBezTo>
                    <a:cubicBezTo>
                      <a:pt x="607825" y="1838217"/>
                      <a:pt x="458816" y="1884099"/>
                      <a:pt x="303492" y="1908934"/>
                    </a:cubicBezTo>
                    <a:cubicBezTo>
                      <a:pt x="205836" y="1924508"/>
                      <a:pt x="107338" y="1931664"/>
                      <a:pt x="8419" y="1929980"/>
                    </a:cubicBezTo>
                    <a:cubicBezTo>
                      <a:pt x="5472" y="1929138"/>
                      <a:pt x="2525" y="1928717"/>
                      <a:pt x="0" y="1928717"/>
                    </a:cubicBezTo>
                    <a:close/>
                  </a:path>
                </a:pathLst>
              </a:custGeom>
              <a:grpFill/>
              <a:ln w="42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0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F04C831A-B604-4B5C-98DD-E8B85C752032}"/>
                  </a:ext>
                </a:extLst>
              </p:cNvPr>
              <p:cNvSpPr/>
              <p:nvPr/>
            </p:nvSpPr>
            <p:spPr>
              <a:xfrm>
                <a:off x="698631" y="1470056"/>
                <a:ext cx="1780541" cy="1195446"/>
              </a:xfrm>
              <a:custGeom>
                <a:avLst/>
                <a:gdLst>
                  <a:gd name="connsiteX0" fmla="*/ 0 w 1780541"/>
                  <a:gd name="connsiteY0" fmla="*/ 1198680 h 1195446"/>
                  <a:gd name="connsiteX1" fmla="*/ 17258 w 1780541"/>
                  <a:gd name="connsiteY1" fmla="*/ 1085871 h 1195446"/>
                  <a:gd name="connsiteX2" fmla="*/ 158691 w 1780541"/>
                  <a:gd name="connsiteY2" fmla="*/ 652732 h 1195446"/>
                  <a:gd name="connsiteX3" fmla="*/ 678121 w 1780541"/>
                  <a:gd name="connsiteY3" fmla="*/ 30174 h 1195446"/>
                  <a:gd name="connsiteX4" fmla="*/ 728633 w 1780541"/>
                  <a:gd name="connsiteY4" fmla="*/ 13757 h 1195446"/>
                  <a:gd name="connsiteX5" fmla="*/ 928997 w 1780541"/>
                  <a:gd name="connsiteY5" fmla="*/ 1971 h 1195446"/>
                  <a:gd name="connsiteX6" fmla="*/ 1573864 w 1780541"/>
                  <a:gd name="connsiteY6" fmla="*/ 201493 h 1195446"/>
                  <a:gd name="connsiteX7" fmla="*/ 1741395 w 1780541"/>
                  <a:gd name="connsiteY7" fmla="*/ 323563 h 1195446"/>
                  <a:gd name="connsiteX8" fmla="*/ 1776332 w 1780541"/>
                  <a:gd name="connsiteY8" fmla="*/ 371129 h 1195446"/>
                  <a:gd name="connsiteX9" fmla="*/ 1780121 w 1780541"/>
                  <a:gd name="connsiteY9" fmla="*/ 401015 h 1195446"/>
                  <a:gd name="connsiteX10" fmla="*/ 1704774 w 1780541"/>
                  <a:gd name="connsiteY10" fmla="*/ 497829 h 1195446"/>
                  <a:gd name="connsiteX11" fmla="*/ 1539769 w 1780541"/>
                  <a:gd name="connsiteY11" fmla="*/ 571492 h 1195446"/>
                  <a:gd name="connsiteX12" fmla="*/ 1240907 w 1780541"/>
                  <a:gd name="connsiteY12" fmla="*/ 647681 h 1195446"/>
                  <a:gd name="connsiteX13" fmla="*/ 710112 w 1780541"/>
                  <a:gd name="connsiteY13" fmla="*/ 764279 h 1195446"/>
                  <a:gd name="connsiteX14" fmla="*/ 354425 w 1780541"/>
                  <a:gd name="connsiteY14" fmla="*/ 879614 h 1195446"/>
                  <a:gd name="connsiteX15" fmla="*/ 110284 w 1780541"/>
                  <a:gd name="connsiteY15" fmla="*/ 1031991 h 1195446"/>
                  <a:gd name="connsiteX16" fmla="*/ 5893 w 1780541"/>
                  <a:gd name="connsiteY16" fmla="*/ 1193629 h 1195446"/>
                  <a:gd name="connsiteX17" fmla="*/ 3367 w 1780541"/>
                  <a:gd name="connsiteY17" fmla="*/ 1199522 h 1195446"/>
                  <a:gd name="connsiteX18" fmla="*/ 0 w 1780541"/>
                  <a:gd name="connsiteY18" fmla="*/ 1198680 h 1195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780541" h="1195446">
                    <a:moveTo>
                      <a:pt x="0" y="1198680"/>
                    </a:moveTo>
                    <a:cubicBezTo>
                      <a:pt x="5893" y="1161217"/>
                      <a:pt x="10523" y="1123334"/>
                      <a:pt x="17258" y="1085871"/>
                    </a:cubicBezTo>
                    <a:cubicBezTo>
                      <a:pt x="44619" y="935177"/>
                      <a:pt x="91342" y="790377"/>
                      <a:pt x="158691" y="652732"/>
                    </a:cubicBezTo>
                    <a:cubicBezTo>
                      <a:pt x="280762" y="402698"/>
                      <a:pt x="454185" y="195179"/>
                      <a:pt x="678121" y="30174"/>
                    </a:cubicBezTo>
                    <a:cubicBezTo>
                      <a:pt x="691591" y="20071"/>
                      <a:pt x="711375" y="17125"/>
                      <a:pt x="728633" y="13757"/>
                    </a:cubicBezTo>
                    <a:cubicBezTo>
                      <a:pt x="794719" y="709"/>
                      <a:pt x="861647" y="-2659"/>
                      <a:pt x="928997" y="1971"/>
                    </a:cubicBezTo>
                    <a:cubicBezTo>
                      <a:pt x="1159667" y="18388"/>
                      <a:pt x="1372659" y="91630"/>
                      <a:pt x="1573864" y="201493"/>
                    </a:cubicBezTo>
                    <a:cubicBezTo>
                      <a:pt x="1634899" y="234747"/>
                      <a:pt x="1692988" y="272631"/>
                      <a:pt x="1741395" y="323563"/>
                    </a:cubicBezTo>
                    <a:cubicBezTo>
                      <a:pt x="1754865" y="337875"/>
                      <a:pt x="1766651" y="353870"/>
                      <a:pt x="1776332" y="371129"/>
                    </a:cubicBezTo>
                    <a:cubicBezTo>
                      <a:pt x="1780962" y="379126"/>
                      <a:pt x="1782225" y="391754"/>
                      <a:pt x="1780121" y="401015"/>
                    </a:cubicBezTo>
                    <a:cubicBezTo>
                      <a:pt x="1771281" y="445634"/>
                      <a:pt x="1740553" y="473836"/>
                      <a:pt x="1704774" y="497829"/>
                    </a:cubicBezTo>
                    <a:cubicBezTo>
                      <a:pt x="1654262" y="531925"/>
                      <a:pt x="1597436" y="552550"/>
                      <a:pt x="1539769" y="571492"/>
                    </a:cubicBezTo>
                    <a:cubicBezTo>
                      <a:pt x="1441691" y="603483"/>
                      <a:pt x="1341510" y="625792"/>
                      <a:pt x="1240907" y="647681"/>
                    </a:cubicBezTo>
                    <a:cubicBezTo>
                      <a:pt x="1063695" y="686406"/>
                      <a:pt x="886482" y="723448"/>
                      <a:pt x="710112" y="764279"/>
                    </a:cubicBezTo>
                    <a:cubicBezTo>
                      <a:pt x="588463" y="792481"/>
                      <a:pt x="469339" y="829944"/>
                      <a:pt x="354425" y="879614"/>
                    </a:cubicBezTo>
                    <a:cubicBezTo>
                      <a:pt x="265608" y="918340"/>
                      <a:pt x="181001" y="964642"/>
                      <a:pt x="110284" y="1031991"/>
                    </a:cubicBezTo>
                    <a:cubicBezTo>
                      <a:pt x="63140" y="1077873"/>
                      <a:pt x="26098" y="1130489"/>
                      <a:pt x="5893" y="1193629"/>
                    </a:cubicBezTo>
                    <a:cubicBezTo>
                      <a:pt x="5051" y="1195734"/>
                      <a:pt x="4209" y="1197418"/>
                      <a:pt x="3367" y="1199522"/>
                    </a:cubicBezTo>
                    <a:cubicBezTo>
                      <a:pt x="2105" y="1199101"/>
                      <a:pt x="1263" y="1199101"/>
                      <a:pt x="0" y="1198680"/>
                    </a:cubicBezTo>
                    <a:close/>
                  </a:path>
                </a:pathLst>
              </a:custGeom>
              <a:grpFill/>
              <a:ln w="42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050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ED3BB792-0E64-472B-8439-B3A2D5092EEA}"/>
                  </a:ext>
                </a:extLst>
              </p:cNvPr>
              <p:cNvSpPr/>
              <p:nvPr/>
            </p:nvSpPr>
            <p:spPr>
              <a:xfrm>
                <a:off x="3256117" y="2400093"/>
                <a:ext cx="803980" cy="1544820"/>
              </a:xfrm>
              <a:custGeom>
                <a:avLst/>
                <a:gdLst>
                  <a:gd name="connsiteX0" fmla="*/ 406716 w 803979"/>
                  <a:gd name="connsiteY0" fmla="*/ 1546170 h 1544819"/>
                  <a:gd name="connsiteX1" fmla="*/ 432393 w 803979"/>
                  <a:gd name="connsiteY1" fmla="*/ 1432940 h 1544819"/>
                  <a:gd name="connsiteX2" fmla="*/ 447967 w 803979"/>
                  <a:gd name="connsiteY2" fmla="*/ 1301188 h 1544819"/>
                  <a:gd name="connsiteX3" fmla="*/ 446284 w 803979"/>
                  <a:gd name="connsiteY3" fmla="*/ 1156809 h 1544819"/>
                  <a:gd name="connsiteX4" fmla="*/ 391562 w 803979"/>
                  <a:gd name="connsiteY4" fmla="*/ 884466 h 1544819"/>
                  <a:gd name="connsiteX5" fmla="*/ 173520 w 803979"/>
                  <a:gd name="connsiteY5" fmla="*/ 427755 h 1544819"/>
                  <a:gd name="connsiteX6" fmla="*/ 28719 w 803979"/>
                  <a:gd name="connsiteY6" fmla="*/ 195400 h 1544819"/>
                  <a:gd name="connsiteX7" fmla="*/ 2200 w 803979"/>
                  <a:gd name="connsiteY7" fmla="*/ 136891 h 1544819"/>
                  <a:gd name="connsiteX8" fmla="*/ 8514 w 803979"/>
                  <a:gd name="connsiteY8" fmla="*/ 104058 h 1544819"/>
                  <a:gd name="connsiteX9" fmla="*/ 146159 w 803979"/>
                  <a:gd name="connsiteY9" fmla="*/ 17346 h 1544819"/>
                  <a:gd name="connsiteX10" fmla="*/ 353679 w 803979"/>
                  <a:gd name="connsiteY10" fmla="*/ 5560 h 1544819"/>
                  <a:gd name="connsiteX11" fmla="*/ 634861 w 803979"/>
                  <a:gd name="connsiteY11" fmla="*/ 118370 h 1544819"/>
                  <a:gd name="connsiteX12" fmla="*/ 796499 w 803979"/>
                  <a:gd name="connsiteY12" fmla="*/ 314524 h 1544819"/>
                  <a:gd name="connsiteX13" fmla="*/ 803234 w 803979"/>
                  <a:gd name="connsiteY13" fmla="*/ 349040 h 1544819"/>
                  <a:gd name="connsiteX14" fmla="*/ 802392 w 803979"/>
                  <a:gd name="connsiteY14" fmla="*/ 580553 h 1544819"/>
                  <a:gd name="connsiteX15" fmla="*/ 748091 w 803979"/>
                  <a:gd name="connsiteY15" fmla="*/ 901303 h 1544819"/>
                  <a:gd name="connsiteX16" fmla="*/ 584770 w 803979"/>
                  <a:gd name="connsiteY16" fmla="*/ 1294453 h 1544819"/>
                  <a:gd name="connsiteX17" fmla="*/ 406716 w 803979"/>
                  <a:gd name="connsiteY17" fmla="*/ 1546170 h 1544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03979" h="1544819">
                    <a:moveTo>
                      <a:pt x="406716" y="1546170"/>
                    </a:moveTo>
                    <a:cubicBezTo>
                      <a:pt x="415555" y="1507865"/>
                      <a:pt x="426079" y="1470824"/>
                      <a:pt x="432393" y="1432940"/>
                    </a:cubicBezTo>
                    <a:cubicBezTo>
                      <a:pt x="439548" y="1389584"/>
                      <a:pt x="445862" y="1345386"/>
                      <a:pt x="447967" y="1301188"/>
                    </a:cubicBezTo>
                    <a:cubicBezTo>
                      <a:pt x="450072" y="1253202"/>
                      <a:pt x="449230" y="1204795"/>
                      <a:pt x="446284" y="1156809"/>
                    </a:cubicBezTo>
                    <a:cubicBezTo>
                      <a:pt x="439970" y="1063782"/>
                      <a:pt x="419344" y="973282"/>
                      <a:pt x="391562" y="884466"/>
                    </a:cubicBezTo>
                    <a:cubicBezTo>
                      <a:pt x="340209" y="721986"/>
                      <a:pt x="262757" y="572134"/>
                      <a:pt x="173520" y="427755"/>
                    </a:cubicBezTo>
                    <a:cubicBezTo>
                      <a:pt x="125533" y="350303"/>
                      <a:pt x="76284" y="273273"/>
                      <a:pt x="28719" y="195400"/>
                    </a:cubicBezTo>
                    <a:cubicBezTo>
                      <a:pt x="17775" y="177300"/>
                      <a:pt x="10198" y="156675"/>
                      <a:pt x="2200" y="136891"/>
                    </a:cubicBezTo>
                    <a:cubicBezTo>
                      <a:pt x="-2430" y="125105"/>
                      <a:pt x="517" y="114581"/>
                      <a:pt x="8514" y="104058"/>
                    </a:cubicBezTo>
                    <a:cubicBezTo>
                      <a:pt x="43873" y="58177"/>
                      <a:pt x="92280" y="32921"/>
                      <a:pt x="146159" y="17346"/>
                    </a:cubicBezTo>
                    <a:cubicBezTo>
                      <a:pt x="214350" y="-2438"/>
                      <a:pt x="283804" y="-3700"/>
                      <a:pt x="353679" y="5560"/>
                    </a:cubicBezTo>
                    <a:cubicBezTo>
                      <a:pt x="457228" y="19030"/>
                      <a:pt x="551095" y="56072"/>
                      <a:pt x="634861" y="118370"/>
                    </a:cubicBezTo>
                    <a:cubicBezTo>
                      <a:pt x="705157" y="170144"/>
                      <a:pt x="759036" y="235810"/>
                      <a:pt x="796499" y="314524"/>
                    </a:cubicBezTo>
                    <a:cubicBezTo>
                      <a:pt x="801550" y="324626"/>
                      <a:pt x="802392" y="337254"/>
                      <a:pt x="803234" y="349040"/>
                    </a:cubicBezTo>
                    <a:cubicBezTo>
                      <a:pt x="808285" y="426071"/>
                      <a:pt x="807864" y="503522"/>
                      <a:pt x="802392" y="580553"/>
                    </a:cubicBezTo>
                    <a:cubicBezTo>
                      <a:pt x="794394" y="689153"/>
                      <a:pt x="776294" y="796070"/>
                      <a:pt x="748091" y="901303"/>
                    </a:cubicBezTo>
                    <a:cubicBezTo>
                      <a:pt x="710629" y="1039368"/>
                      <a:pt x="655908" y="1170699"/>
                      <a:pt x="584770" y="1294453"/>
                    </a:cubicBezTo>
                    <a:cubicBezTo>
                      <a:pt x="532575" y="1383270"/>
                      <a:pt x="473644" y="1467035"/>
                      <a:pt x="406716" y="1546170"/>
                    </a:cubicBezTo>
                    <a:close/>
                  </a:path>
                </a:pathLst>
              </a:custGeom>
              <a:grpFill/>
              <a:ln w="42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05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24483144-27F8-4E74-B305-AC37F4D498F2}"/>
                  </a:ext>
                </a:extLst>
              </p:cNvPr>
              <p:cNvSpPr/>
              <p:nvPr/>
            </p:nvSpPr>
            <p:spPr>
              <a:xfrm>
                <a:off x="2948933" y="1703539"/>
                <a:ext cx="1098632" cy="938678"/>
              </a:xfrm>
              <a:custGeom>
                <a:avLst/>
                <a:gdLst>
                  <a:gd name="connsiteX0" fmla="*/ 655812 w 1098631"/>
                  <a:gd name="connsiteY0" fmla="*/ 0 h 938677"/>
                  <a:gd name="connsiteX1" fmla="*/ 1100316 w 1098631"/>
                  <a:gd name="connsiteY1" fmla="*/ 939941 h 938677"/>
                  <a:gd name="connsiteX2" fmla="*/ 1069588 w 1098631"/>
                  <a:gd name="connsiteY2" fmla="*/ 893217 h 938677"/>
                  <a:gd name="connsiteX3" fmla="*/ 886061 w 1098631"/>
                  <a:gd name="connsiteY3" fmla="*/ 708849 h 938677"/>
                  <a:gd name="connsiteX4" fmla="*/ 689065 w 1098631"/>
                  <a:gd name="connsiteY4" fmla="*/ 641079 h 938677"/>
                  <a:gd name="connsiteX5" fmla="*/ 361580 w 1098631"/>
                  <a:gd name="connsiteY5" fmla="*/ 695379 h 938677"/>
                  <a:gd name="connsiteX6" fmla="*/ 233196 w 1098631"/>
                  <a:gd name="connsiteY6" fmla="*/ 752626 h 938677"/>
                  <a:gd name="connsiteX7" fmla="*/ 220568 w 1098631"/>
                  <a:gd name="connsiteY7" fmla="*/ 758940 h 938677"/>
                  <a:gd name="connsiteX8" fmla="*/ 0 w 1098631"/>
                  <a:gd name="connsiteY8" fmla="*/ 481967 h 938677"/>
                  <a:gd name="connsiteX9" fmla="*/ 655812 w 1098631"/>
                  <a:gd name="connsiteY9" fmla="*/ 0 h 938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98631" h="938677">
                    <a:moveTo>
                      <a:pt x="655812" y="0"/>
                    </a:moveTo>
                    <a:cubicBezTo>
                      <a:pt x="902057" y="266029"/>
                      <a:pt x="1050646" y="577518"/>
                      <a:pt x="1100316" y="939941"/>
                    </a:cubicBezTo>
                    <a:cubicBezTo>
                      <a:pt x="1088950" y="922261"/>
                      <a:pt x="1079269" y="907950"/>
                      <a:pt x="1069588" y="893217"/>
                    </a:cubicBezTo>
                    <a:cubicBezTo>
                      <a:pt x="1019918" y="820396"/>
                      <a:pt x="961408" y="755993"/>
                      <a:pt x="886061" y="708849"/>
                    </a:cubicBezTo>
                    <a:cubicBezTo>
                      <a:pt x="825868" y="670965"/>
                      <a:pt x="760203" y="648656"/>
                      <a:pt x="689065" y="641079"/>
                    </a:cubicBezTo>
                    <a:cubicBezTo>
                      <a:pt x="574993" y="629293"/>
                      <a:pt x="466813" y="654128"/>
                      <a:pt x="361580" y="695379"/>
                    </a:cubicBezTo>
                    <a:cubicBezTo>
                      <a:pt x="318224" y="712217"/>
                      <a:pt x="276131" y="733684"/>
                      <a:pt x="233196" y="752626"/>
                    </a:cubicBezTo>
                    <a:cubicBezTo>
                      <a:pt x="229408" y="754310"/>
                      <a:pt x="225619" y="756414"/>
                      <a:pt x="220568" y="758940"/>
                    </a:cubicBezTo>
                    <a:cubicBezTo>
                      <a:pt x="146905" y="666335"/>
                      <a:pt x="73242" y="574151"/>
                      <a:pt x="0" y="481967"/>
                    </a:cubicBezTo>
                    <a:cubicBezTo>
                      <a:pt x="49249" y="420090"/>
                      <a:pt x="539214" y="59772"/>
                      <a:pt x="655812" y="0"/>
                    </a:cubicBezTo>
                    <a:close/>
                  </a:path>
                </a:pathLst>
              </a:custGeom>
              <a:grpFill/>
              <a:ln w="42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0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39896A14-3B95-44B8-BC11-B12CA1BB01CF}"/>
                  </a:ext>
                </a:extLst>
              </p:cNvPr>
              <p:cNvSpPr/>
              <p:nvPr/>
            </p:nvSpPr>
            <p:spPr>
              <a:xfrm>
                <a:off x="1457151" y="1173205"/>
                <a:ext cx="1304889" cy="614560"/>
              </a:xfrm>
              <a:custGeom>
                <a:avLst/>
                <a:gdLst>
                  <a:gd name="connsiteX0" fmla="*/ 0 w 1304888"/>
                  <a:gd name="connsiteY0" fmla="*/ 269357 h 614560"/>
                  <a:gd name="connsiteX1" fmla="*/ 111968 w 1304888"/>
                  <a:gd name="connsiteY1" fmla="*/ 204113 h 614560"/>
                  <a:gd name="connsiteX2" fmla="*/ 545528 w 1304888"/>
                  <a:gd name="connsiteY2" fmla="*/ 40370 h 614560"/>
                  <a:gd name="connsiteX3" fmla="*/ 763570 w 1304888"/>
                  <a:gd name="connsiteY3" fmla="*/ 6696 h 614560"/>
                  <a:gd name="connsiteX4" fmla="*/ 967301 w 1304888"/>
                  <a:gd name="connsiteY4" fmla="*/ 382 h 614560"/>
                  <a:gd name="connsiteX5" fmla="*/ 1155879 w 1304888"/>
                  <a:gd name="connsiteY5" fmla="*/ 15956 h 614560"/>
                  <a:gd name="connsiteX6" fmla="*/ 1176504 w 1304888"/>
                  <a:gd name="connsiteY6" fmla="*/ 27742 h 614560"/>
                  <a:gd name="connsiteX7" fmla="*/ 1296470 w 1304888"/>
                  <a:gd name="connsiteY7" fmla="*/ 236104 h 614560"/>
                  <a:gd name="connsiteX8" fmla="*/ 1177346 w 1304888"/>
                  <a:gd name="connsiteY8" fmla="*/ 588844 h 614560"/>
                  <a:gd name="connsiteX9" fmla="*/ 1113786 w 1304888"/>
                  <a:gd name="connsiteY9" fmla="*/ 614521 h 614560"/>
                  <a:gd name="connsiteX10" fmla="*/ 1059906 w 1304888"/>
                  <a:gd name="connsiteY10" fmla="*/ 594737 h 614560"/>
                  <a:gd name="connsiteX11" fmla="*/ 913843 w 1304888"/>
                  <a:gd name="connsiteY11" fmla="*/ 500870 h 614560"/>
                  <a:gd name="connsiteX12" fmla="*/ 612877 w 1304888"/>
                  <a:gd name="connsiteY12" fmla="*/ 340495 h 614560"/>
                  <a:gd name="connsiteX13" fmla="*/ 340955 w 1304888"/>
                  <a:gd name="connsiteY13" fmla="*/ 272304 h 614560"/>
                  <a:gd name="connsiteX14" fmla="*/ 79556 w 1304888"/>
                  <a:gd name="connsiteY14" fmla="*/ 265148 h 614560"/>
                  <a:gd name="connsiteX15" fmla="*/ 1263 w 1304888"/>
                  <a:gd name="connsiteY15" fmla="*/ 273146 h 614560"/>
                  <a:gd name="connsiteX16" fmla="*/ 0 w 1304888"/>
                  <a:gd name="connsiteY16" fmla="*/ 269357 h 614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04888" h="614560">
                    <a:moveTo>
                      <a:pt x="0" y="269357"/>
                    </a:moveTo>
                    <a:cubicBezTo>
                      <a:pt x="37463" y="247469"/>
                      <a:pt x="74084" y="224738"/>
                      <a:pt x="111968" y="204113"/>
                    </a:cubicBezTo>
                    <a:cubicBezTo>
                      <a:pt x="248771" y="129187"/>
                      <a:pt x="393150" y="74466"/>
                      <a:pt x="545528" y="40370"/>
                    </a:cubicBezTo>
                    <a:cubicBezTo>
                      <a:pt x="617507" y="23954"/>
                      <a:pt x="689907" y="10905"/>
                      <a:pt x="763570" y="6696"/>
                    </a:cubicBezTo>
                    <a:cubicBezTo>
                      <a:pt x="831340" y="2907"/>
                      <a:pt x="899531" y="-1302"/>
                      <a:pt x="967301" y="382"/>
                    </a:cubicBezTo>
                    <a:cubicBezTo>
                      <a:pt x="1030441" y="1645"/>
                      <a:pt x="1093160" y="9642"/>
                      <a:pt x="1155879" y="15956"/>
                    </a:cubicBezTo>
                    <a:cubicBezTo>
                      <a:pt x="1163035" y="16798"/>
                      <a:pt x="1171453" y="21849"/>
                      <a:pt x="1176504" y="27742"/>
                    </a:cubicBezTo>
                    <a:cubicBezTo>
                      <a:pt x="1231226" y="88356"/>
                      <a:pt x="1274581" y="156126"/>
                      <a:pt x="1296470" y="236104"/>
                    </a:cubicBezTo>
                    <a:cubicBezTo>
                      <a:pt x="1333091" y="368276"/>
                      <a:pt x="1286789" y="506763"/>
                      <a:pt x="1177346" y="588844"/>
                    </a:cubicBezTo>
                    <a:cubicBezTo>
                      <a:pt x="1158825" y="602735"/>
                      <a:pt x="1139462" y="620414"/>
                      <a:pt x="1113786" y="614521"/>
                    </a:cubicBezTo>
                    <a:cubicBezTo>
                      <a:pt x="1095265" y="610733"/>
                      <a:pt x="1075902" y="604419"/>
                      <a:pt x="1059906" y="594737"/>
                    </a:cubicBezTo>
                    <a:cubicBezTo>
                      <a:pt x="1010657" y="564851"/>
                      <a:pt x="962250" y="532860"/>
                      <a:pt x="913843" y="500870"/>
                    </a:cubicBezTo>
                    <a:cubicBezTo>
                      <a:pt x="818712" y="437730"/>
                      <a:pt x="720214" y="380904"/>
                      <a:pt x="612877" y="340495"/>
                    </a:cubicBezTo>
                    <a:cubicBezTo>
                      <a:pt x="524902" y="307241"/>
                      <a:pt x="434402" y="284511"/>
                      <a:pt x="340955" y="272304"/>
                    </a:cubicBezTo>
                    <a:cubicBezTo>
                      <a:pt x="253822" y="260938"/>
                      <a:pt x="166689" y="260097"/>
                      <a:pt x="79556" y="265148"/>
                    </a:cubicBezTo>
                    <a:cubicBezTo>
                      <a:pt x="53458" y="266832"/>
                      <a:pt x="27361" y="270199"/>
                      <a:pt x="1263" y="273146"/>
                    </a:cubicBezTo>
                    <a:cubicBezTo>
                      <a:pt x="1263" y="271883"/>
                      <a:pt x="421" y="270620"/>
                      <a:pt x="0" y="269357"/>
                    </a:cubicBezTo>
                    <a:close/>
                  </a:path>
                </a:pathLst>
              </a:custGeom>
              <a:grpFill/>
              <a:ln w="42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0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3C7D25BA-89A8-4599-824C-28172E55D5CC}"/>
                  </a:ext>
                </a:extLst>
              </p:cNvPr>
              <p:cNvSpPr/>
              <p:nvPr/>
            </p:nvSpPr>
            <p:spPr>
              <a:xfrm>
                <a:off x="2629867" y="1203472"/>
                <a:ext cx="921841" cy="917631"/>
              </a:xfrm>
              <a:custGeom>
                <a:avLst/>
                <a:gdLst>
                  <a:gd name="connsiteX0" fmla="*/ 255506 w 921840"/>
                  <a:gd name="connsiteY0" fmla="*/ 917631 h 917631"/>
                  <a:gd name="connsiteX1" fmla="*/ 0 w 921840"/>
                  <a:gd name="connsiteY1" fmla="*/ 679384 h 917631"/>
                  <a:gd name="connsiteX2" fmla="*/ 23993 w 921840"/>
                  <a:gd name="connsiteY2" fmla="*/ 654549 h 917631"/>
                  <a:gd name="connsiteX3" fmla="*/ 143117 w 921840"/>
                  <a:gd name="connsiteY3" fmla="*/ 499646 h 917631"/>
                  <a:gd name="connsiteX4" fmla="*/ 163742 w 921840"/>
                  <a:gd name="connsiteY4" fmla="*/ 179738 h 917631"/>
                  <a:gd name="connsiteX5" fmla="*/ 84186 w 921840"/>
                  <a:gd name="connsiteY5" fmla="*/ 24414 h 917631"/>
                  <a:gd name="connsiteX6" fmla="*/ 68191 w 921840"/>
                  <a:gd name="connsiteY6" fmla="*/ 0 h 917631"/>
                  <a:gd name="connsiteX7" fmla="*/ 138487 w 921840"/>
                  <a:gd name="connsiteY7" fmla="*/ 15154 h 917631"/>
                  <a:gd name="connsiteX8" fmla="*/ 633502 w 921840"/>
                  <a:gd name="connsiteY8" fmla="*/ 221410 h 917631"/>
                  <a:gd name="connsiteX9" fmla="*/ 918473 w 921840"/>
                  <a:gd name="connsiteY9" fmla="*/ 443662 h 917631"/>
                  <a:gd name="connsiteX10" fmla="*/ 915527 w 921840"/>
                  <a:gd name="connsiteY10" fmla="*/ 460920 h 917631"/>
                  <a:gd name="connsiteX11" fmla="*/ 445346 w 921840"/>
                  <a:gd name="connsiteY11" fmla="*/ 768200 h 917631"/>
                  <a:gd name="connsiteX12" fmla="*/ 263924 w 921840"/>
                  <a:gd name="connsiteY12" fmla="*/ 912159 h 917631"/>
                  <a:gd name="connsiteX13" fmla="*/ 255506 w 921840"/>
                  <a:gd name="connsiteY13" fmla="*/ 917631 h 917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21840" h="917631">
                    <a:moveTo>
                      <a:pt x="255506" y="917631"/>
                    </a:moveTo>
                    <a:cubicBezTo>
                      <a:pt x="170477" y="838496"/>
                      <a:pt x="85870" y="759361"/>
                      <a:pt x="0" y="679384"/>
                    </a:cubicBezTo>
                    <a:cubicBezTo>
                      <a:pt x="8419" y="670544"/>
                      <a:pt x="16416" y="662547"/>
                      <a:pt x="23993" y="654549"/>
                    </a:cubicBezTo>
                    <a:cubicBezTo>
                      <a:pt x="69454" y="607405"/>
                      <a:pt x="111547" y="557314"/>
                      <a:pt x="143117" y="499646"/>
                    </a:cubicBezTo>
                    <a:cubicBezTo>
                      <a:pt x="199943" y="396518"/>
                      <a:pt x="203310" y="289180"/>
                      <a:pt x="163742" y="179738"/>
                    </a:cubicBezTo>
                    <a:cubicBezTo>
                      <a:pt x="143959" y="124596"/>
                      <a:pt x="116177" y="73242"/>
                      <a:pt x="84186" y="24414"/>
                    </a:cubicBezTo>
                    <a:cubicBezTo>
                      <a:pt x="79556" y="17258"/>
                      <a:pt x="74926" y="9681"/>
                      <a:pt x="68191" y="0"/>
                    </a:cubicBezTo>
                    <a:cubicBezTo>
                      <a:pt x="93447" y="5472"/>
                      <a:pt x="116177" y="9681"/>
                      <a:pt x="138487" y="15154"/>
                    </a:cubicBezTo>
                    <a:cubicBezTo>
                      <a:pt x="314436" y="57668"/>
                      <a:pt x="479441" y="126280"/>
                      <a:pt x="633502" y="221410"/>
                    </a:cubicBezTo>
                    <a:cubicBezTo>
                      <a:pt x="736631" y="285392"/>
                      <a:pt x="831340" y="359476"/>
                      <a:pt x="918473" y="443662"/>
                    </a:cubicBezTo>
                    <a:cubicBezTo>
                      <a:pt x="926892" y="452081"/>
                      <a:pt x="926471" y="455448"/>
                      <a:pt x="915527" y="460920"/>
                    </a:cubicBezTo>
                    <a:cubicBezTo>
                      <a:pt x="743786" y="540476"/>
                      <a:pt x="593093" y="652023"/>
                      <a:pt x="445346" y="768200"/>
                    </a:cubicBezTo>
                    <a:cubicBezTo>
                      <a:pt x="384732" y="816187"/>
                      <a:pt x="324117" y="864173"/>
                      <a:pt x="263924" y="912159"/>
                    </a:cubicBezTo>
                    <a:cubicBezTo>
                      <a:pt x="261399" y="913843"/>
                      <a:pt x="258873" y="915527"/>
                      <a:pt x="255506" y="917631"/>
                    </a:cubicBezTo>
                    <a:close/>
                  </a:path>
                </a:pathLst>
              </a:custGeom>
              <a:grpFill/>
              <a:ln w="42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0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91992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13135" y="0"/>
            <a:ext cx="9438086" cy="5139929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600108" y="1274692"/>
            <a:ext cx="2755857" cy="2602816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6474" y="1762444"/>
            <a:ext cx="2625897" cy="184233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32F7D-59F9-4BEA-BB5B-50A39C5E5BB7}" type="datetimeFigureOut">
              <a:rPr lang="en-US" smtClean="0"/>
              <a:t>9/3/24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6B05B-3B7B-4B5F-A2FD-DF6BDA92FC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316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3504" y="240030"/>
            <a:ext cx="2743200" cy="240030"/>
          </a:xfrm>
        </p:spPr>
        <p:txBody>
          <a:bodyPr/>
          <a:lstStyle/>
          <a:p>
            <a:fld id="{AB932F7D-59F9-4BEA-BB5B-50A39C5E5BB7}" type="datetimeFigureOut">
              <a:rPr lang="en-US" smtClean="0"/>
              <a:t>9/3/24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03504" y="4670298"/>
            <a:ext cx="7941564" cy="24003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852410" y="240030"/>
            <a:ext cx="685800" cy="240030"/>
          </a:xfrm>
        </p:spPr>
        <p:txBody>
          <a:bodyPr/>
          <a:lstStyle/>
          <a:p>
            <a:fld id="{9A76B05B-3B7B-4B5F-A2FD-DF6BDA92FC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542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accen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0775" y="542675"/>
            <a:ext cx="8121600" cy="47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Font typeface="Reenie Beanie"/>
              <a:buNone/>
              <a:defRPr sz="3000" b="1">
                <a:latin typeface="Reenie Beanie"/>
                <a:ea typeface="Reenie Beanie"/>
                <a:cs typeface="Reenie Beanie"/>
                <a:sym typeface="Reenie Beani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Font typeface="Reenie Beanie"/>
              <a:buNone/>
              <a:defRPr sz="3000" b="1">
                <a:latin typeface="Reenie Beanie"/>
                <a:ea typeface="Reenie Beanie"/>
                <a:cs typeface="Reenie Beanie"/>
                <a:sym typeface="Reenie Beani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Font typeface="Reenie Beanie"/>
              <a:buNone/>
              <a:defRPr sz="3000" b="1">
                <a:latin typeface="Reenie Beanie"/>
                <a:ea typeface="Reenie Beanie"/>
                <a:cs typeface="Reenie Beanie"/>
                <a:sym typeface="Reenie Beani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Font typeface="Reenie Beanie"/>
              <a:buNone/>
              <a:defRPr sz="3000" b="1">
                <a:latin typeface="Reenie Beanie"/>
                <a:ea typeface="Reenie Beanie"/>
                <a:cs typeface="Reenie Beanie"/>
                <a:sym typeface="Reenie Beani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Font typeface="Reenie Beanie"/>
              <a:buNone/>
              <a:defRPr sz="3000" b="1">
                <a:latin typeface="Reenie Beanie"/>
                <a:ea typeface="Reenie Beanie"/>
                <a:cs typeface="Reenie Beanie"/>
                <a:sym typeface="Reenie Beani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Font typeface="Reenie Beanie"/>
              <a:buNone/>
              <a:defRPr sz="3000" b="1">
                <a:latin typeface="Reenie Beanie"/>
                <a:ea typeface="Reenie Beanie"/>
                <a:cs typeface="Reenie Beanie"/>
                <a:sym typeface="Reenie Beani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Font typeface="Reenie Beanie"/>
              <a:buNone/>
              <a:defRPr sz="3000" b="1">
                <a:latin typeface="Reenie Beanie"/>
                <a:ea typeface="Reenie Beanie"/>
                <a:cs typeface="Reenie Beanie"/>
                <a:sym typeface="Reenie Beani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Font typeface="Reenie Beanie"/>
              <a:buNone/>
              <a:defRPr sz="3000" b="1">
                <a:latin typeface="Reenie Beanie"/>
                <a:ea typeface="Reenie Beanie"/>
                <a:cs typeface="Reenie Beanie"/>
                <a:sym typeface="Reenie Beani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Font typeface="Reenie Beanie"/>
              <a:buNone/>
              <a:defRPr sz="3000" b="1">
                <a:latin typeface="Reenie Beanie"/>
                <a:ea typeface="Reenie Beanie"/>
                <a:cs typeface="Reenie Beanie"/>
                <a:sym typeface="Reenie Beani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0700" y="1333000"/>
            <a:ext cx="7722600" cy="326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Quicksand"/>
              <a:buChar char="●"/>
              <a:defRPr sz="1800">
                <a:latin typeface="Quicksand"/>
                <a:ea typeface="Quicksand"/>
                <a:cs typeface="Quicksand"/>
                <a:sym typeface="Quicksand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Quicksand"/>
              <a:buChar char="○"/>
              <a:defRPr>
                <a:latin typeface="Quicksand"/>
                <a:ea typeface="Quicksand"/>
                <a:cs typeface="Quicksand"/>
                <a:sym typeface="Quicksand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Quicksand"/>
              <a:buChar char="■"/>
              <a:defRPr>
                <a:latin typeface="Quicksand"/>
                <a:ea typeface="Quicksand"/>
                <a:cs typeface="Quicksand"/>
                <a:sym typeface="Quicksand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Quicksand"/>
              <a:buChar char="●"/>
              <a:defRPr>
                <a:latin typeface="Quicksand"/>
                <a:ea typeface="Quicksand"/>
                <a:cs typeface="Quicksand"/>
                <a:sym typeface="Quicksand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Quicksand"/>
              <a:buChar char="○"/>
              <a:defRPr>
                <a:latin typeface="Quicksand"/>
                <a:ea typeface="Quicksand"/>
                <a:cs typeface="Quicksand"/>
                <a:sym typeface="Quicksand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Quicksand"/>
              <a:buChar char="■"/>
              <a:defRPr>
                <a:latin typeface="Quicksand"/>
                <a:ea typeface="Quicksand"/>
                <a:cs typeface="Quicksand"/>
                <a:sym typeface="Quicksand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Quicksand"/>
              <a:buChar char="●"/>
              <a:defRPr>
                <a:latin typeface="Quicksand"/>
                <a:ea typeface="Quicksand"/>
                <a:cs typeface="Quicksand"/>
                <a:sym typeface="Quicksand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Quicksand"/>
              <a:buChar char="○"/>
              <a:defRPr>
                <a:latin typeface="Quicksand"/>
                <a:ea typeface="Quicksand"/>
                <a:cs typeface="Quicksand"/>
                <a:sym typeface="Quicksand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Quicksand"/>
              <a:buChar char="■"/>
              <a:defRPr>
                <a:latin typeface="Quicksand"/>
                <a:ea typeface="Quicksand"/>
                <a:cs typeface="Quicksand"/>
                <a:sym typeface="Quicksand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3" r:id="rId8"/>
    <p:sldLayoutId id="2147483684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654E12-10E1-DACA-24F5-3872DBBD6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77505" y="905256"/>
            <a:ext cx="5197815" cy="2478024"/>
          </a:xfrm>
        </p:spPr>
        <p:txBody>
          <a:bodyPr>
            <a:noAutofit/>
          </a:bodyPr>
          <a:lstStyle/>
          <a:p>
            <a:r>
              <a:rPr lang="en-US" sz="4000" i="1" dirty="0" err="1">
                <a:solidFill>
                  <a:srgbClr val="0070C0"/>
                </a:solidFill>
                <a:latin typeface="Cambria" panose="02040503050406030204" pitchFamily="18" charset="0"/>
                <a:cs typeface="Calibri"/>
              </a:rPr>
              <a:t>Planificarea</a:t>
            </a:r>
            <a:r>
              <a:rPr lang="en-US" sz="4000" i="1" dirty="0">
                <a:solidFill>
                  <a:srgbClr val="0070C0"/>
                </a:solidFill>
                <a:latin typeface="Cambria" panose="02040503050406030204" pitchFamily="18" charset="0"/>
                <a:cs typeface="Calibri"/>
              </a:rPr>
              <a:t> </a:t>
            </a:r>
            <a:r>
              <a:rPr lang="en-US" sz="4000" i="1" dirty="0" err="1">
                <a:solidFill>
                  <a:srgbClr val="0070C0"/>
                </a:solidFill>
                <a:latin typeface="Cambria" panose="02040503050406030204" pitchFamily="18" charset="0"/>
                <a:cs typeface="Calibri"/>
              </a:rPr>
              <a:t>instruirii</a:t>
            </a:r>
            <a:r>
              <a:rPr lang="en-US" sz="4000" i="1" dirty="0">
                <a:solidFill>
                  <a:srgbClr val="0070C0"/>
                </a:solidFill>
                <a:latin typeface="Cambria" panose="02040503050406030204" pitchFamily="18" charset="0"/>
                <a:cs typeface="Calibri"/>
              </a:rPr>
              <a:t> </a:t>
            </a:r>
            <a:r>
              <a:rPr lang="en-US" sz="4000" i="1" dirty="0" err="1">
                <a:solidFill>
                  <a:srgbClr val="0070C0"/>
                </a:solidFill>
                <a:latin typeface="Cambria" panose="02040503050406030204" pitchFamily="18" charset="0"/>
                <a:cs typeface="Trebuchet MS"/>
              </a:rPr>
              <a:t>în</a:t>
            </a:r>
            <a:r>
              <a:rPr lang="en-US" sz="4000" i="1" dirty="0">
                <a:solidFill>
                  <a:srgbClr val="0070C0"/>
                </a:solidFill>
                <a:latin typeface="Cambria" panose="02040503050406030204" pitchFamily="18" charset="0"/>
                <a:cs typeface="Trebuchet MS"/>
              </a:rPr>
              <a:t> </a:t>
            </a:r>
            <a:r>
              <a:rPr lang="en-US" sz="4000" i="1" dirty="0" err="1">
                <a:solidFill>
                  <a:srgbClr val="0070C0"/>
                </a:solidFill>
                <a:latin typeface="Cambria" panose="02040503050406030204" pitchFamily="18" charset="0"/>
                <a:cs typeface="Trebuchet MS"/>
              </a:rPr>
              <a:t>educa</a:t>
            </a:r>
            <a:r>
              <a:rPr lang="en-US" sz="4000" i="1" dirty="0" err="1">
                <a:solidFill>
                  <a:srgbClr val="0070C0"/>
                </a:solidFill>
                <a:latin typeface="Cambria" panose="02040503050406030204" pitchFamily="18" charset="0"/>
                <a:cs typeface="Cambria"/>
              </a:rPr>
              <a:t>ț</a:t>
            </a:r>
            <a:r>
              <a:rPr lang="en-US" sz="4000" i="1" dirty="0" err="1">
                <a:solidFill>
                  <a:srgbClr val="0070C0"/>
                </a:solidFill>
                <a:latin typeface="Cambria" panose="02040503050406030204" pitchFamily="18" charset="0"/>
                <a:cs typeface="Calibri"/>
              </a:rPr>
              <a:t>ia</a:t>
            </a:r>
            <a:r>
              <a:rPr lang="en-US" sz="4000" i="1" dirty="0">
                <a:solidFill>
                  <a:srgbClr val="0070C0"/>
                </a:solidFill>
                <a:latin typeface="Cambria" panose="02040503050406030204" pitchFamily="18" charset="0"/>
                <a:cs typeface="Calibri"/>
              </a:rPr>
              <a:t> </a:t>
            </a:r>
            <a:r>
              <a:rPr lang="en-US" sz="4000" i="1" dirty="0" err="1">
                <a:solidFill>
                  <a:srgbClr val="0070C0"/>
                </a:solidFill>
                <a:latin typeface="Cambria" panose="02040503050406030204" pitchFamily="18" charset="0"/>
                <a:cs typeface="Trebuchet MS"/>
              </a:rPr>
              <a:t>fizică</a:t>
            </a:r>
            <a:r>
              <a:rPr lang="en-US" sz="4000" i="1" dirty="0">
                <a:solidFill>
                  <a:srgbClr val="0070C0"/>
                </a:solidFill>
                <a:latin typeface="Cambria" panose="02040503050406030204" pitchFamily="18" charset="0"/>
                <a:cs typeface="Trebuchet MS"/>
              </a:rPr>
              <a:t> </a:t>
            </a:r>
            <a:r>
              <a:rPr lang="en-US" sz="4000" i="1" dirty="0" err="1">
                <a:solidFill>
                  <a:srgbClr val="0070C0"/>
                </a:solidFill>
                <a:latin typeface="Cambria" panose="02040503050406030204" pitchFamily="18" charset="0"/>
                <a:cs typeface="Trebuchet MS"/>
              </a:rPr>
              <a:t>școlară</a:t>
            </a:r>
            <a:endParaRPr lang="en-RO" sz="4000" i="1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pic>
        <p:nvPicPr>
          <p:cNvPr id="4" name="object 24">
            <a:extLst>
              <a:ext uri="{FF2B5EF4-FFF2-40B4-BE49-F238E27FC236}">
                <a16:creationId xmlns:a16="http://schemas.microsoft.com/office/drawing/2014/main" id="{570CD91B-135F-BE12-B575-D8E39244B018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 rot="20519652">
            <a:off x="221197" y="1100059"/>
            <a:ext cx="2781461" cy="2776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7904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A031289-04E5-D6C0-8D2B-EF897029C5A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06" t="22424" r="22698" b="16364"/>
          <a:stretch/>
        </p:blipFill>
        <p:spPr>
          <a:xfrm>
            <a:off x="1326179" y="498765"/>
            <a:ext cx="6630660" cy="3916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217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275EC-ED6A-6101-18A3-2CC53D3ED8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858" y="1234440"/>
            <a:ext cx="3329454" cy="2260608"/>
          </a:xfrm>
        </p:spPr>
        <p:txBody>
          <a:bodyPr/>
          <a:lstStyle/>
          <a:p>
            <a:pPr algn="ctr"/>
            <a:r>
              <a:rPr lang="en-RO" sz="3200" dirty="0">
                <a:solidFill>
                  <a:schemeClr val="accent3">
                    <a:lumMod val="75000"/>
                  </a:schemeClr>
                </a:solidFill>
                <a:latin typeface="Palatino Linotype" panose="02040502050505030304" pitchFamily="18" charset="0"/>
              </a:rPr>
              <a:t>STRUCTURA ANULUI ȘCOLAR 2024-2025</a:t>
            </a:r>
            <a:br>
              <a:rPr lang="en-RO" sz="3200" dirty="0">
                <a:solidFill>
                  <a:schemeClr val="accent3">
                    <a:lumMod val="75000"/>
                  </a:schemeClr>
                </a:solidFill>
                <a:latin typeface="Palatino Linotype" panose="02040502050505030304" pitchFamily="18" charset="0"/>
              </a:rPr>
            </a:br>
            <a:r>
              <a:rPr lang="en-RO" sz="3200" dirty="0">
                <a:solidFill>
                  <a:schemeClr val="accent3">
                    <a:lumMod val="75000"/>
                  </a:schemeClr>
                </a:solidFill>
                <a:latin typeface="Palatino Linotype" panose="02040502050505030304" pitchFamily="18" charset="0"/>
              </a:rPr>
              <a:t>O.M. 3694/2024</a:t>
            </a:r>
          </a:p>
        </p:txBody>
      </p:sp>
      <p:pic>
        <p:nvPicPr>
          <p:cNvPr id="5" name="Picture 4" descr="A calendar with numbers and a black text&#10;&#10;Description automatically generated">
            <a:extLst>
              <a:ext uri="{FF2B5EF4-FFF2-40B4-BE49-F238E27FC236}">
                <a16:creationId xmlns:a16="http://schemas.microsoft.com/office/drawing/2014/main" id="{253FB0CB-8B02-FE8A-E582-1925FBB9C6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1491" y="254525"/>
            <a:ext cx="4499277" cy="4634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1515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513AC88-18E0-3C92-3487-35055072B7D1}"/>
              </a:ext>
            </a:extLst>
          </p:cNvPr>
          <p:cNvSpPr txBox="1"/>
          <p:nvPr/>
        </p:nvSpPr>
        <p:spPr>
          <a:xfrm>
            <a:off x="3557016" y="1161288"/>
            <a:ext cx="5324856" cy="28931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b="1" i="0" dirty="0" err="1">
                <a:effectLst/>
                <a:latin typeface="Roboto" panose="02000000000000000000" pitchFamily="2" charset="0"/>
              </a:rPr>
              <a:t>Durata</a:t>
            </a:r>
            <a:r>
              <a:rPr lang="en-US" b="1" i="0" dirty="0">
                <a:effectLst/>
                <a:latin typeface="Roboto" panose="02000000000000000000" pitchFamily="2" charset="0"/>
              </a:rPr>
              <a:t> </a:t>
            </a:r>
            <a:r>
              <a:rPr lang="en-US" b="1" i="0" dirty="0" err="1">
                <a:effectLst/>
                <a:latin typeface="Roboto" panose="02000000000000000000" pitchFamily="2" charset="0"/>
              </a:rPr>
              <a:t>cursurilor</a:t>
            </a:r>
            <a:r>
              <a:rPr lang="en-US" b="1" i="0" dirty="0">
                <a:effectLst/>
                <a:latin typeface="Roboto" panose="02000000000000000000" pitchFamily="2" charset="0"/>
              </a:rPr>
              <a:t> </a:t>
            </a:r>
            <a:r>
              <a:rPr lang="en-US" b="1" i="0" dirty="0" err="1">
                <a:effectLst/>
                <a:latin typeface="Roboto" panose="02000000000000000000" pitchFamily="2" charset="0"/>
              </a:rPr>
              <a:t>pentru</a:t>
            </a:r>
            <a:r>
              <a:rPr lang="en-US" b="1" i="0" dirty="0">
                <a:effectLst/>
                <a:latin typeface="Roboto" panose="02000000000000000000" pitchFamily="2" charset="0"/>
              </a:rPr>
              <a:t> </a:t>
            </a:r>
            <a:r>
              <a:rPr lang="en-US" b="1" i="0" dirty="0" err="1">
                <a:effectLst/>
                <a:latin typeface="Roboto" panose="02000000000000000000" pitchFamily="2" charset="0"/>
              </a:rPr>
              <a:t>diferite</a:t>
            </a:r>
            <a:r>
              <a:rPr lang="en-US" b="1" i="0" dirty="0">
                <a:effectLst/>
                <a:latin typeface="Roboto" panose="02000000000000000000" pitchFamily="2" charset="0"/>
              </a:rPr>
              <a:t> </a:t>
            </a:r>
            <a:r>
              <a:rPr lang="en-US" b="1" i="0" dirty="0" err="1">
                <a:effectLst/>
                <a:latin typeface="Roboto" panose="02000000000000000000" pitchFamily="2" charset="0"/>
              </a:rPr>
              <a:t>clase</a:t>
            </a:r>
            <a:r>
              <a:rPr lang="en-US" b="1" i="0" dirty="0">
                <a:effectLst/>
                <a:latin typeface="Roboto" panose="02000000000000000000" pitchFamily="2" charset="0"/>
              </a:rPr>
              <a:t>:</a:t>
            </a:r>
          </a:p>
          <a:p>
            <a:pPr algn="l"/>
            <a:endParaRPr lang="en-US" b="1" i="0" dirty="0">
              <a:effectLst/>
              <a:latin typeface="Roboto" panose="02000000000000000000" pitchFamily="2" charset="0"/>
            </a:endParaRPr>
          </a:p>
          <a:p>
            <a:pPr algn="l"/>
            <a:r>
              <a:rPr lang="en-US" b="0" i="0" dirty="0">
                <a:effectLst/>
                <a:latin typeface="Roboto" panose="02000000000000000000" pitchFamily="2" charset="0"/>
              </a:rPr>
              <a:t>• </a:t>
            </a:r>
            <a:r>
              <a:rPr lang="en-US" b="0" i="0" dirty="0" err="1">
                <a:effectLst/>
                <a:latin typeface="Roboto" panose="02000000000000000000" pitchFamily="2" charset="0"/>
              </a:rPr>
              <a:t>Clasele</a:t>
            </a:r>
            <a:r>
              <a:rPr lang="en-US" b="0" i="0" dirty="0">
                <a:effectLst/>
                <a:latin typeface="Roboto" panose="02000000000000000000" pitchFamily="2" charset="0"/>
              </a:rPr>
              <a:t> a XII-a (zi) </a:t>
            </a:r>
            <a:r>
              <a:rPr lang="en-US" b="0" i="0" dirty="0" err="1">
                <a:effectLst/>
                <a:latin typeface="Roboto" panose="02000000000000000000" pitchFamily="2" charset="0"/>
              </a:rPr>
              <a:t>și</a:t>
            </a:r>
            <a:r>
              <a:rPr lang="en-US" b="0" i="0" dirty="0">
                <a:effectLst/>
                <a:latin typeface="Roboto" panose="02000000000000000000" pitchFamily="2" charset="0"/>
              </a:rPr>
              <a:t> a XIII-a (seral </a:t>
            </a:r>
            <a:r>
              <a:rPr lang="en-US" b="0" i="0" dirty="0" err="1">
                <a:effectLst/>
                <a:latin typeface="Roboto" panose="02000000000000000000" pitchFamily="2" charset="0"/>
              </a:rPr>
              <a:t>și</a:t>
            </a:r>
            <a:r>
              <a:rPr lang="en-US" b="0" i="0" dirty="0">
                <a:effectLst/>
                <a:latin typeface="Roboto" panose="02000000000000000000" pitchFamily="2" charset="0"/>
              </a:rPr>
              <a:t> </a:t>
            </a:r>
            <a:r>
              <a:rPr lang="en-US" b="0" i="0" dirty="0" err="1">
                <a:effectLst/>
                <a:latin typeface="Roboto" panose="02000000000000000000" pitchFamily="2" charset="0"/>
              </a:rPr>
              <a:t>frecvență</a:t>
            </a:r>
            <a:r>
              <a:rPr lang="en-US" b="0" i="0" dirty="0">
                <a:effectLst/>
                <a:latin typeface="Roboto" panose="02000000000000000000" pitchFamily="2" charset="0"/>
              </a:rPr>
              <a:t> </a:t>
            </a:r>
            <a:r>
              <a:rPr lang="en-US" b="0" i="0" dirty="0" err="1">
                <a:effectLst/>
                <a:latin typeface="Roboto" panose="02000000000000000000" pitchFamily="2" charset="0"/>
              </a:rPr>
              <a:t>redusă</a:t>
            </a:r>
            <a:r>
              <a:rPr lang="en-US" b="0" i="0" dirty="0">
                <a:effectLst/>
                <a:latin typeface="Roboto" panose="02000000000000000000" pitchFamily="2" charset="0"/>
              </a:rPr>
              <a:t>): </a:t>
            </a:r>
            <a:r>
              <a:rPr lang="en-US" b="0" i="0" dirty="0" err="1">
                <a:effectLst/>
                <a:latin typeface="Roboto" panose="02000000000000000000" pitchFamily="2" charset="0"/>
              </a:rPr>
              <a:t>Anul</a:t>
            </a:r>
            <a:r>
              <a:rPr lang="en-US" b="0" i="0" dirty="0">
                <a:effectLst/>
                <a:latin typeface="Roboto" panose="02000000000000000000" pitchFamily="2" charset="0"/>
              </a:rPr>
              <a:t> </a:t>
            </a:r>
            <a:r>
              <a:rPr lang="en-US" b="0" i="0" dirty="0" err="1">
                <a:effectLst/>
                <a:latin typeface="Roboto" panose="02000000000000000000" pitchFamily="2" charset="0"/>
              </a:rPr>
              <a:t>școlar</a:t>
            </a:r>
            <a:r>
              <a:rPr lang="en-US" b="0" i="0" dirty="0">
                <a:effectLst/>
                <a:latin typeface="Roboto" panose="02000000000000000000" pitchFamily="2" charset="0"/>
              </a:rPr>
              <a:t> se </a:t>
            </a:r>
            <a:r>
              <a:rPr lang="en-US" b="0" i="0" dirty="0" err="1">
                <a:effectLst/>
                <a:latin typeface="Roboto" panose="02000000000000000000" pitchFamily="2" charset="0"/>
              </a:rPr>
              <a:t>încheie</a:t>
            </a:r>
            <a:r>
              <a:rPr lang="en-US" b="0" i="0" dirty="0">
                <a:effectLst/>
                <a:latin typeface="Roboto" panose="02000000000000000000" pitchFamily="2" charset="0"/>
              </a:rPr>
              <a:t> pe 6 </a:t>
            </a:r>
            <a:r>
              <a:rPr lang="en-US" b="0" i="0" dirty="0" err="1">
                <a:effectLst/>
                <a:latin typeface="Roboto" panose="02000000000000000000" pitchFamily="2" charset="0"/>
              </a:rPr>
              <a:t>iunie</a:t>
            </a:r>
            <a:r>
              <a:rPr lang="en-US" b="0" i="0" dirty="0">
                <a:effectLst/>
                <a:latin typeface="Roboto" panose="02000000000000000000" pitchFamily="2" charset="0"/>
              </a:rPr>
              <a:t> 2025, </a:t>
            </a:r>
            <a:r>
              <a:rPr lang="en-US" b="0" i="0" dirty="0" err="1">
                <a:effectLst/>
                <a:latin typeface="Roboto" panose="02000000000000000000" pitchFamily="2" charset="0"/>
              </a:rPr>
              <a:t>având</a:t>
            </a:r>
            <a:r>
              <a:rPr lang="en-US" b="0" i="0" dirty="0">
                <a:effectLst/>
                <a:latin typeface="Roboto" panose="02000000000000000000" pitchFamily="2" charset="0"/>
              </a:rPr>
              <a:t> 34 de </a:t>
            </a:r>
            <a:r>
              <a:rPr lang="en-US" b="0" i="0" dirty="0" err="1">
                <a:effectLst/>
                <a:latin typeface="Roboto" panose="02000000000000000000" pitchFamily="2" charset="0"/>
              </a:rPr>
              <a:t>săptămâni</a:t>
            </a:r>
            <a:r>
              <a:rPr lang="en-US" b="0" i="0" dirty="0">
                <a:effectLst/>
                <a:latin typeface="Roboto" panose="02000000000000000000" pitchFamily="2" charset="0"/>
              </a:rPr>
              <a:t> de </a:t>
            </a:r>
            <a:r>
              <a:rPr lang="en-US" b="0" i="0" dirty="0" err="1">
                <a:effectLst/>
                <a:latin typeface="Roboto" panose="02000000000000000000" pitchFamily="2" charset="0"/>
              </a:rPr>
              <a:t>cursuri</a:t>
            </a:r>
            <a:r>
              <a:rPr lang="en-US" b="0" i="0" dirty="0">
                <a:effectLst/>
                <a:latin typeface="Roboto" panose="02000000000000000000" pitchFamily="2" charset="0"/>
              </a:rPr>
              <a:t>.</a:t>
            </a:r>
          </a:p>
          <a:p>
            <a:pPr algn="l"/>
            <a:endParaRPr lang="en-US" b="0" i="0" dirty="0">
              <a:effectLst/>
              <a:latin typeface="Roboto" panose="02000000000000000000" pitchFamily="2" charset="0"/>
            </a:endParaRPr>
          </a:p>
          <a:p>
            <a:pPr algn="l"/>
            <a:r>
              <a:rPr lang="en-US" b="0" i="0" dirty="0">
                <a:effectLst/>
                <a:latin typeface="Roboto" panose="02000000000000000000" pitchFamily="2" charset="0"/>
              </a:rPr>
              <a:t>• </a:t>
            </a:r>
            <a:r>
              <a:rPr lang="en-US" b="0" i="0" dirty="0" err="1">
                <a:effectLst/>
                <a:latin typeface="Roboto" panose="02000000000000000000" pitchFamily="2" charset="0"/>
              </a:rPr>
              <a:t>Clasa</a:t>
            </a:r>
            <a:r>
              <a:rPr lang="en-US" b="0" i="0" dirty="0">
                <a:effectLst/>
                <a:latin typeface="Roboto" panose="02000000000000000000" pitchFamily="2" charset="0"/>
              </a:rPr>
              <a:t> a VIII-a: </a:t>
            </a:r>
            <a:r>
              <a:rPr lang="en-US" b="0" i="0" dirty="0" err="1">
                <a:effectLst/>
                <a:latin typeface="Roboto" panose="02000000000000000000" pitchFamily="2" charset="0"/>
              </a:rPr>
              <a:t>Anul</a:t>
            </a:r>
            <a:r>
              <a:rPr lang="en-US" b="0" i="0" dirty="0">
                <a:effectLst/>
                <a:latin typeface="Roboto" panose="02000000000000000000" pitchFamily="2" charset="0"/>
              </a:rPr>
              <a:t> </a:t>
            </a:r>
            <a:r>
              <a:rPr lang="en-US" b="0" i="0" dirty="0" err="1">
                <a:effectLst/>
                <a:latin typeface="Roboto" panose="02000000000000000000" pitchFamily="2" charset="0"/>
              </a:rPr>
              <a:t>școlar</a:t>
            </a:r>
            <a:r>
              <a:rPr lang="en-US" b="0" i="0" dirty="0">
                <a:effectLst/>
                <a:latin typeface="Roboto" panose="02000000000000000000" pitchFamily="2" charset="0"/>
              </a:rPr>
              <a:t> </a:t>
            </a:r>
            <a:r>
              <a:rPr lang="en-US" b="0" i="0" dirty="0" err="1">
                <a:effectLst/>
                <a:latin typeface="Roboto" panose="02000000000000000000" pitchFamily="2" charset="0"/>
              </a:rPr>
              <a:t>durează</a:t>
            </a:r>
            <a:r>
              <a:rPr lang="en-US" b="0" i="0" dirty="0">
                <a:effectLst/>
                <a:latin typeface="Roboto" panose="02000000000000000000" pitchFamily="2" charset="0"/>
              </a:rPr>
              <a:t> 35 de </a:t>
            </a:r>
            <a:r>
              <a:rPr lang="en-US" b="0" i="0" dirty="0" err="1">
                <a:effectLst/>
                <a:latin typeface="Roboto" panose="02000000000000000000" pitchFamily="2" charset="0"/>
              </a:rPr>
              <a:t>săptămâni</a:t>
            </a:r>
            <a:r>
              <a:rPr lang="en-US" b="0" i="0" dirty="0">
                <a:effectLst/>
                <a:latin typeface="Roboto" panose="02000000000000000000" pitchFamily="2" charset="0"/>
              </a:rPr>
              <a:t>, </a:t>
            </a:r>
            <a:r>
              <a:rPr lang="en-US" b="0" i="0" dirty="0" err="1">
                <a:effectLst/>
                <a:latin typeface="Roboto" panose="02000000000000000000" pitchFamily="2" charset="0"/>
              </a:rPr>
              <a:t>până</a:t>
            </a:r>
            <a:r>
              <a:rPr lang="en-US" b="0" i="0" dirty="0">
                <a:effectLst/>
                <a:latin typeface="Roboto" panose="02000000000000000000" pitchFamily="2" charset="0"/>
              </a:rPr>
              <a:t> pe 13 </a:t>
            </a:r>
            <a:r>
              <a:rPr lang="en-US" b="0" i="0" dirty="0" err="1">
                <a:effectLst/>
                <a:latin typeface="Roboto" panose="02000000000000000000" pitchFamily="2" charset="0"/>
              </a:rPr>
              <a:t>iunie</a:t>
            </a:r>
            <a:r>
              <a:rPr lang="en-US" b="0" i="0" dirty="0">
                <a:effectLst/>
                <a:latin typeface="Roboto" panose="02000000000000000000" pitchFamily="2" charset="0"/>
              </a:rPr>
              <a:t> 2025.</a:t>
            </a:r>
          </a:p>
          <a:p>
            <a:pPr algn="l"/>
            <a:endParaRPr lang="en-US" b="0" i="0" dirty="0">
              <a:effectLst/>
              <a:latin typeface="Roboto" panose="02000000000000000000" pitchFamily="2" charset="0"/>
            </a:endParaRPr>
          </a:p>
          <a:p>
            <a:pPr algn="l"/>
            <a:r>
              <a:rPr lang="en-US" b="0" i="0" dirty="0">
                <a:effectLst/>
                <a:latin typeface="Roboto" panose="02000000000000000000" pitchFamily="2" charset="0"/>
              </a:rPr>
              <a:t>• </a:t>
            </a:r>
            <a:r>
              <a:rPr lang="en-US" b="0" i="0" dirty="0" err="1">
                <a:effectLst/>
                <a:latin typeface="Roboto" panose="02000000000000000000" pitchFamily="2" charset="0"/>
              </a:rPr>
              <a:t>Învățământul</a:t>
            </a:r>
            <a:r>
              <a:rPr lang="en-US" b="0" i="0" dirty="0">
                <a:effectLst/>
                <a:latin typeface="Roboto" panose="02000000000000000000" pitchFamily="2" charset="0"/>
              </a:rPr>
              <a:t> </a:t>
            </a:r>
            <a:r>
              <a:rPr lang="en-US" b="0" i="0" dirty="0" err="1">
                <a:effectLst/>
                <a:latin typeface="Roboto" panose="02000000000000000000" pitchFamily="2" charset="0"/>
              </a:rPr>
              <a:t>liceal</a:t>
            </a:r>
            <a:r>
              <a:rPr lang="en-US" b="0" i="0" dirty="0">
                <a:effectLst/>
                <a:latin typeface="Roboto" panose="02000000000000000000" pitchFamily="2" charset="0"/>
              </a:rPr>
              <a:t> (</a:t>
            </a:r>
            <a:r>
              <a:rPr lang="en-US" b="0" i="0" dirty="0" err="1">
                <a:effectLst/>
                <a:latin typeface="Roboto" panose="02000000000000000000" pitchFamily="2" charset="0"/>
              </a:rPr>
              <a:t>filiera</a:t>
            </a:r>
            <a:r>
              <a:rPr lang="en-US" b="0" i="0" dirty="0">
                <a:effectLst/>
                <a:latin typeface="Roboto" panose="02000000000000000000" pitchFamily="2" charset="0"/>
              </a:rPr>
              <a:t> </a:t>
            </a:r>
            <a:r>
              <a:rPr lang="en-US" b="0" i="0" dirty="0" err="1">
                <a:effectLst/>
                <a:latin typeface="Roboto" panose="02000000000000000000" pitchFamily="2" charset="0"/>
              </a:rPr>
              <a:t>tehnologică</a:t>
            </a:r>
            <a:r>
              <a:rPr lang="en-US" b="0" i="0" dirty="0">
                <a:effectLst/>
                <a:latin typeface="Roboto" panose="02000000000000000000" pitchFamily="2" charset="0"/>
              </a:rPr>
              <a:t>, cu </a:t>
            </a:r>
            <a:r>
              <a:rPr lang="en-US" b="0" i="0" dirty="0" err="1">
                <a:effectLst/>
                <a:latin typeface="Roboto" panose="02000000000000000000" pitchFamily="2" charset="0"/>
              </a:rPr>
              <a:t>excepția</a:t>
            </a:r>
            <a:r>
              <a:rPr lang="en-US" b="0" i="0" dirty="0">
                <a:effectLst/>
                <a:latin typeface="Roboto" panose="02000000000000000000" pitchFamily="2" charset="0"/>
              </a:rPr>
              <a:t> </a:t>
            </a:r>
            <a:r>
              <a:rPr lang="en-US" b="0" i="0" dirty="0" err="1">
                <a:effectLst/>
                <a:latin typeface="Roboto" panose="02000000000000000000" pitchFamily="2" charset="0"/>
              </a:rPr>
              <a:t>claselor</a:t>
            </a:r>
            <a:r>
              <a:rPr lang="en-US" b="0" i="0" dirty="0">
                <a:effectLst/>
                <a:latin typeface="Roboto" panose="02000000000000000000" pitchFamily="2" charset="0"/>
              </a:rPr>
              <a:t> </a:t>
            </a:r>
            <a:r>
              <a:rPr lang="en-US" b="0" i="0" dirty="0" err="1">
                <a:effectLst/>
                <a:latin typeface="Roboto" panose="02000000000000000000" pitchFamily="2" charset="0"/>
              </a:rPr>
              <a:t>menționate</a:t>
            </a:r>
            <a:r>
              <a:rPr lang="en-US" b="0" i="0" dirty="0">
                <a:effectLst/>
                <a:latin typeface="Roboto" panose="02000000000000000000" pitchFamily="2" charset="0"/>
              </a:rPr>
              <a:t> anterior) </a:t>
            </a:r>
            <a:r>
              <a:rPr lang="en-US" b="0" i="0" dirty="0" err="1">
                <a:effectLst/>
                <a:latin typeface="Roboto" panose="02000000000000000000" pitchFamily="2" charset="0"/>
              </a:rPr>
              <a:t>și</a:t>
            </a:r>
            <a:r>
              <a:rPr lang="en-US" b="0" i="0" dirty="0">
                <a:effectLst/>
                <a:latin typeface="Roboto" panose="02000000000000000000" pitchFamily="2" charset="0"/>
              </a:rPr>
              <a:t> </a:t>
            </a:r>
            <a:r>
              <a:rPr lang="en-US" b="0" i="0" dirty="0" err="1">
                <a:effectLst/>
                <a:latin typeface="Roboto" panose="02000000000000000000" pitchFamily="2" charset="0"/>
              </a:rPr>
              <a:t>învățământul</a:t>
            </a:r>
            <a:r>
              <a:rPr lang="en-US" b="0" i="0" dirty="0">
                <a:effectLst/>
                <a:latin typeface="Roboto" panose="02000000000000000000" pitchFamily="2" charset="0"/>
              </a:rPr>
              <a:t> </a:t>
            </a:r>
            <a:r>
              <a:rPr lang="en-US" b="0" i="0" dirty="0" err="1">
                <a:effectLst/>
                <a:latin typeface="Roboto" panose="02000000000000000000" pitchFamily="2" charset="0"/>
              </a:rPr>
              <a:t>profesional</a:t>
            </a:r>
            <a:r>
              <a:rPr lang="en-US" b="0" i="0" dirty="0">
                <a:effectLst/>
                <a:latin typeface="Roboto" panose="02000000000000000000" pitchFamily="2" charset="0"/>
              </a:rPr>
              <a:t>: </a:t>
            </a:r>
            <a:r>
              <a:rPr lang="en-US" b="0" i="0" dirty="0" err="1">
                <a:effectLst/>
                <a:latin typeface="Roboto" panose="02000000000000000000" pitchFamily="2" charset="0"/>
              </a:rPr>
              <a:t>Anul</a:t>
            </a:r>
            <a:r>
              <a:rPr lang="en-US" b="0" i="0" dirty="0">
                <a:effectLst/>
                <a:latin typeface="Roboto" panose="02000000000000000000" pitchFamily="2" charset="0"/>
              </a:rPr>
              <a:t> </a:t>
            </a:r>
            <a:r>
              <a:rPr lang="en-US" b="0" i="0" dirty="0" err="1">
                <a:effectLst/>
                <a:latin typeface="Roboto" panose="02000000000000000000" pitchFamily="2" charset="0"/>
              </a:rPr>
              <a:t>școlar</a:t>
            </a:r>
            <a:r>
              <a:rPr lang="en-US" b="0" i="0" dirty="0">
                <a:effectLst/>
                <a:latin typeface="Roboto" panose="02000000000000000000" pitchFamily="2" charset="0"/>
              </a:rPr>
              <a:t> </a:t>
            </a:r>
            <a:r>
              <a:rPr lang="en-US" b="0" i="0" dirty="0" err="1">
                <a:effectLst/>
                <a:latin typeface="Roboto" panose="02000000000000000000" pitchFamily="2" charset="0"/>
              </a:rPr>
              <a:t>durează</a:t>
            </a:r>
            <a:r>
              <a:rPr lang="en-US" b="0" i="0" dirty="0">
                <a:effectLst/>
                <a:latin typeface="Roboto" panose="02000000000000000000" pitchFamily="2" charset="0"/>
              </a:rPr>
              <a:t> 37 de </a:t>
            </a:r>
            <a:r>
              <a:rPr lang="en-US" b="0" i="0" dirty="0" err="1">
                <a:effectLst/>
                <a:latin typeface="Roboto" panose="02000000000000000000" pitchFamily="2" charset="0"/>
              </a:rPr>
              <a:t>săptămâni</a:t>
            </a:r>
            <a:r>
              <a:rPr lang="en-US" b="0" i="0" dirty="0">
                <a:effectLst/>
                <a:latin typeface="Roboto" panose="02000000000000000000" pitchFamily="2" charset="0"/>
              </a:rPr>
              <a:t>, </a:t>
            </a:r>
            <a:r>
              <a:rPr lang="en-US" b="0" i="0" dirty="0" err="1">
                <a:effectLst/>
                <a:latin typeface="Roboto" panose="02000000000000000000" pitchFamily="2" charset="0"/>
              </a:rPr>
              <a:t>încheindu</a:t>
            </a:r>
            <a:r>
              <a:rPr lang="en-US" b="0" i="0" dirty="0">
                <a:effectLst/>
                <a:latin typeface="Roboto" panose="02000000000000000000" pitchFamily="2" charset="0"/>
              </a:rPr>
              <a:t>-se pe 27 </a:t>
            </a:r>
            <a:r>
              <a:rPr lang="en-US" b="0" i="0" dirty="0" err="1">
                <a:effectLst/>
                <a:latin typeface="Roboto" panose="02000000000000000000" pitchFamily="2" charset="0"/>
              </a:rPr>
              <a:t>iunie</a:t>
            </a:r>
            <a:r>
              <a:rPr lang="en-US" b="0" i="0" dirty="0">
                <a:effectLst/>
                <a:latin typeface="Roboto" panose="02000000000000000000" pitchFamily="2" charset="0"/>
              </a:rPr>
              <a:t> 2025</a:t>
            </a:r>
            <a:r>
              <a:rPr lang="en-US" dirty="0">
                <a:latin typeface="Roboto" panose="02000000000000000000" pitchFamily="2" charset="0"/>
              </a:rPr>
              <a:t>.</a:t>
            </a:r>
            <a:br>
              <a:rPr lang="en-US" b="0" i="0" dirty="0">
                <a:effectLst/>
                <a:latin typeface="Roboto" panose="02000000000000000000" pitchFamily="2" charset="0"/>
              </a:rPr>
            </a:br>
            <a:endParaRPr lang="en-US" b="0" i="0" dirty="0">
              <a:effectLst/>
              <a:latin typeface="Roboto" panose="02000000000000000000" pitchFamily="2" charset="0"/>
            </a:endParaRPr>
          </a:p>
        </p:txBody>
      </p:sp>
      <p:pic>
        <p:nvPicPr>
          <p:cNvPr id="6" name="Picture 5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51A21753-86BC-CD78-6D49-26D05A31C2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066642">
            <a:off x="262128" y="1280160"/>
            <a:ext cx="3148584" cy="236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2784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o-RO" sz="33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ea typeface="Times New Roman" panose="02020603050405020304" pitchFamily="18" charset="0"/>
              </a:rPr>
              <a:t>Documente de planificare</a:t>
            </a:r>
            <a:endParaRPr lang="ko-KR" altLang="en-US" sz="7200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C044FF-A793-4FB1-A051-FF9FA65FF51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5335040" y="3295780"/>
            <a:ext cx="3617912" cy="604838"/>
          </a:xfrm>
        </p:spPr>
        <p:txBody>
          <a:bodyPr/>
          <a:lstStyle/>
          <a:p>
            <a:pPr marL="114300" indent="0">
              <a:buNone/>
            </a:pPr>
            <a:r>
              <a:rPr lang="ro-RO" dirty="0"/>
              <a:t>                                                                            </a:t>
            </a:r>
            <a:endParaRPr lang="en-US" dirty="0"/>
          </a:p>
        </p:txBody>
      </p:sp>
      <p:sp>
        <p:nvSpPr>
          <p:cNvPr id="7" name="Pentagon 6"/>
          <p:cNvSpPr/>
          <p:nvPr/>
        </p:nvSpPr>
        <p:spPr>
          <a:xfrm rot="16200000">
            <a:off x="-845156" y="3032576"/>
            <a:ext cx="3600000" cy="648072"/>
          </a:xfrm>
          <a:prstGeom prst="homePlat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8" name="Pentagon 7"/>
          <p:cNvSpPr/>
          <p:nvPr/>
        </p:nvSpPr>
        <p:spPr>
          <a:xfrm rot="16200000">
            <a:off x="413405" y="3379464"/>
            <a:ext cx="2880000" cy="648072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9" name="Pentagon 8"/>
          <p:cNvSpPr/>
          <p:nvPr/>
        </p:nvSpPr>
        <p:spPr>
          <a:xfrm rot="16200000">
            <a:off x="1627411" y="3739464"/>
            <a:ext cx="2160000" cy="648072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10" name="Pentagon 9"/>
          <p:cNvSpPr/>
          <p:nvPr/>
        </p:nvSpPr>
        <p:spPr>
          <a:xfrm rot="16200000">
            <a:off x="2825905" y="4085906"/>
            <a:ext cx="1440000" cy="648072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>
              <a:solidFill>
                <a:schemeClr val="accent5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572000" y="2065657"/>
            <a:ext cx="4024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altLang="ko-KR" sz="1800" b="1" dirty="0">
                <a:solidFill>
                  <a:srgbClr val="0070C0"/>
                </a:solidFill>
                <a:latin typeface="Book Antiqua" panose="02040602050305030304" pitchFamily="18" charset="0"/>
                <a:cs typeface="Arial" pitchFamily="34" charset="0"/>
              </a:rPr>
              <a:t>Planificarea calendaristică</a:t>
            </a:r>
            <a:endParaRPr lang="ko-KR" altLang="en-US" sz="1800" b="1" dirty="0">
              <a:solidFill>
                <a:srgbClr val="0070C0"/>
              </a:solidFill>
              <a:latin typeface="Book Antiqua" panose="02040602050305030304" pitchFamily="18" charset="0"/>
              <a:cs typeface="Arial" pitchFamily="34" charset="0"/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3592635" y="3666624"/>
            <a:ext cx="856152" cy="0"/>
          </a:xfrm>
          <a:prstGeom prst="straightConnector1">
            <a:avLst/>
          </a:prstGeom>
          <a:ln w="25400">
            <a:solidFill>
              <a:schemeClr val="accent5"/>
            </a:solidFill>
            <a:prstDash val="sysDot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2834065" y="2932113"/>
            <a:ext cx="1614723" cy="0"/>
          </a:xfrm>
          <a:prstGeom prst="straightConnector1">
            <a:avLst/>
          </a:prstGeom>
          <a:ln w="25400">
            <a:solidFill>
              <a:schemeClr val="accent2"/>
            </a:solidFill>
            <a:prstDash val="sysDot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1994952" y="2213713"/>
            <a:ext cx="2453836" cy="17688"/>
          </a:xfrm>
          <a:prstGeom prst="straightConnector1">
            <a:avLst/>
          </a:prstGeom>
          <a:ln w="25400">
            <a:solidFill>
              <a:schemeClr val="accent1"/>
            </a:solidFill>
            <a:prstDash val="sysDot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1126380" y="1543501"/>
            <a:ext cx="3381996" cy="0"/>
          </a:xfrm>
          <a:prstGeom prst="straightConnector1">
            <a:avLst/>
          </a:prstGeom>
          <a:ln w="25400">
            <a:solidFill>
              <a:schemeClr val="accent4"/>
            </a:solidFill>
            <a:prstDash val="sysDot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DF14499F-78FD-460A-838B-21E82759840E}"/>
              </a:ext>
            </a:extLst>
          </p:cNvPr>
          <p:cNvSpPr txBox="1"/>
          <p:nvPr/>
        </p:nvSpPr>
        <p:spPr>
          <a:xfrm>
            <a:off x="4463873" y="1321127"/>
            <a:ext cx="44890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altLang="ko-KR" sz="1800" b="1" dirty="0">
                <a:solidFill>
                  <a:srgbClr val="FF0000"/>
                </a:solidFill>
                <a:latin typeface="Book Antiqua" panose="02040602050305030304" pitchFamily="18" charset="0"/>
                <a:cs typeface="Arial" pitchFamily="34" charset="0"/>
              </a:rPr>
              <a:t>Eșalonarea anuală a unităților tematice ( Plan anual)</a:t>
            </a:r>
            <a:endParaRPr lang="ko-KR" altLang="en-US" sz="1800" dirty="0">
              <a:solidFill>
                <a:srgbClr val="FF0000"/>
              </a:solidFill>
              <a:latin typeface="Book Antiqua" panose="02040602050305030304" pitchFamily="18" charset="0"/>
              <a:cs typeface="Arial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331F6BE-C67A-4334-A804-45791F403792}"/>
              </a:ext>
            </a:extLst>
          </p:cNvPr>
          <p:cNvSpPr txBox="1"/>
          <p:nvPr/>
        </p:nvSpPr>
        <p:spPr>
          <a:xfrm>
            <a:off x="5156927" y="3453006"/>
            <a:ext cx="28002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o-RO" sz="1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ea typeface="Times New Roman" panose="02020603050405020304" pitchFamily="18" charset="0"/>
              </a:rPr>
              <a:t>Proiectul didactic</a:t>
            </a:r>
            <a:endParaRPr lang="en-US" sz="18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800538D-50C7-40DB-AFA4-32238695D68E}"/>
              </a:ext>
            </a:extLst>
          </p:cNvPr>
          <p:cNvSpPr txBox="1"/>
          <p:nvPr/>
        </p:nvSpPr>
        <p:spPr>
          <a:xfrm>
            <a:off x="4346496" y="2800167"/>
            <a:ext cx="42495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900407" algn="ctr"/>
            <a:r>
              <a:rPr lang="ro-RO" sz="1800" b="1" dirty="0">
                <a:solidFill>
                  <a:schemeClr val="accent2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Proiectarea unității tematice</a:t>
            </a:r>
            <a:endParaRPr lang="en-US" sz="1800" b="1" dirty="0">
              <a:solidFill>
                <a:schemeClr val="accent2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7" name="Freeform 3">
            <a:extLst>
              <a:ext uri="{FF2B5EF4-FFF2-40B4-BE49-F238E27FC236}">
                <a16:creationId xmlns:a16="http://schemas.microsoft.com/office/drawing/2014/main" id="{4C0D460C-ED0C-4F0F-B8F4-6DF8F94FC47B}"/>
              </a:ext>
            </a:extLst>
          </p:cNvPr>
          <p:cNvSpPr>
            <a:spLocks/>
          </p:cNvSpPr>
          <p:nvPr/>
        </p:nvSpPr>
        <p:spPr bwMode="auto">
          <a:xfrm flipH="1">
            <a:off x="3228560" y="4600975"/>
            <a:ext cx="485747" cy="464343"/>
          </a:xfrm>
          <a:custGeom>
            <a:avLst/>
            <a:gdLst>
              <a:gd name="connsiteX0" fmla="*/ 4416071 w 7194254"/>
              <a:gd name="connsiteY0" fmla="*/ 1477703 h 6584660"/>
              <a:gd name="connsiteX1" fmla="*/ 4390345 w 7194254"/>
              <a:gd name="connsiteY1" fmla="*/ 1503486 h 6584660"/>
              <a:gd name="connsiteX2" fmla="*/ 4371635 w 7194254"/>
              <a:gd name="connsiteY2" fmla="*/ 1529737 h 6584660"/>
              <a:gd name="connsiteX3" fmla="*/ 4352925 w 7194254"/>
              <a:gd name="connsiteY3" fmla="*/ 1653493 h 6584660"/>
              <a:gd name="connsiteX4" fmla="*/ 4364151 w 7194254"/>
              <a:gd name="connsiteY4" fmla="*/ 1690995 h 6584660"/>
              <a:gd name="connsiteX5" fmla="*/ 4397829 w 7194254"/>
              <a:gd name="connsiteY5" fmla="*/ 1724747 h 6584660"/>
              <a:gd name="connsiteX6" fmla="*/ 4438990 w 7194254"/>
              <a:gd name="connsiteY6" fmla="*/ 1717247 h 6584660"/>
              <a:gd name="connsiteX7" fmla="*/ 4562475 w 7194254"/>
              <a:gd name="connsiteY7" fmla="*/ 1687245 h 6584660"/>
              <a:gd name="connsiteX8" fmla="*/ 4656024 w 7194254"/>
              <a:gd name="connsiteY8" fmla="*/ 1653493 h 6584660"/>
              <a:gd name="connsiteX9" fmla="*/ 4659766 w 7194254"/>
              <a:gd name="connsiteY9" fmla="*/ 1634742 h 6584660"/>
              <a:gd name="connsiteX10" fmla="*/ 4652282 w 7194254"/>
              <a:gd name="connsiteY10" fmla="*/ 1623492 h 6584660"/>
              <a:gd name="connsiteX11" fmla="*/ 4588669 w 7194254"/>
              <a:gd name="connsiteY11" fmla="*/ 1578490 h 6584660"/>
              <a:gd name="connsiteX12" fmla="*/ 4450216 w 7194254"/>
              <a:gd name="connsiteY12" fmla="*/ 1488485 h 6584660"/>
              <a:gd name="connsiteX13" fmla="*/ 4416071 w 7194254"/>
              <a:gd name="connsiteY13" fmla="*/ 1477703 h 6584660"/>
              <a:gd name="connsiteX14" fmla="*/ 3631579 w 7194254"/>
              <a:gd name="connsiteY14" fmla="*/ 0 h 6584660"/>
              <a:gd name="connsiteX15" fmla="*/ 3665378 w 7194254"/>
              <a:gd name="connsiteY15" fmla="*/ 5632 h 6584660"/>
              <a:gd name="connsiteX16" fmla="*/ 3793065 w 7194254"/>
              <a:gd name="connsiteY16" fmla="*/ 46939 h 6584660"/>
              <a:gd name="connsiteX17" fmla="*/ 3853154 w 7194254"/>
              <a:gd name="connsiteY17" fmla="*/ 58204 h 6584660"/>
              <a:gd name="connsiteX18" fmla="*/ 3871931 w 7194254"/>
              <a:gd name="connsiteY18" fmla="*/ 69470 h 6584660"/>
              <a:gd name="connsiteX19" fmla="*/ 3916997 w 7194254"/>
              <a:gd name="connsiteY19" fmla="*/ 88246 h 6584660"/>
              <a:gd name="connsiteX20" fmla="*/ 3924508 w 7194254"/>
              <a:gd name="connsiteY20" fmla="*/ 107022 h 6584660"/>
              <a:gd name="connsiteX21" fmla="*/ 3943286 w 7194254"/>
              <a:gd name="connsiteY21" fmla="*/ 88246 h 6584660"/>
              <a:gd name="connsiteX22" fmla="*/ 3950797 w 7194254"/>
              <a:gd name="connsiteY22" fmla="*/ 95756 h 6584660"/>
              <a:gd name="connsiteX23" fmla="*/ 3954552 w 7194254"/>
              <a:gd name="connsiteY23" fmla="*/ 114532 h 6584660"/>
              <a:gd name="connsiteX24" fmla="*/ 3984596 w 7194254"/>
              <a:gd name="connsiteY24" fmla="*/ 103266 h 6584660"/>
              <a:gd name="connsiteX25" fmla="*/ 3977085 w 7194254"/>
              <a:gd name="connsiteY25" fmla="*/ 84491 h 6584660"/>
              <a:gd name="connsiteX26" fmla="*/ 3973330 w 7194254"/>
              <a:gd name="connsiteY26" fmla="*/ 61960 h 6584660"/>
              <a:gd name="connsiteX27" fmla="*/ 3962063 w 7194254"/>
              <a:gd name="connsiteY27" fmla="*/ 39429 h 6584660"/>
              <a:gd name="connsiteX28" fmla="*/ 3984596 w 7194254"/>
              <a:gd name="connsiteY28" fmla="*/ 5632 h 6584660"/>
              <a:gd name="connsiteX29" fmla="*/ 4003374 w 7194254"/>
              <a:gd name="connsiteY29" fmla="*/ 16898 h 6584660"/>
              <a:gd name="connsiteX30" fmla="*/ 4025907 w 7194254"/>
              <a:gd name="connsiteY30" fmla="*/ 24408 h 6584660"/>
              <a:gd name="connsiteX31" fmla="*/ 4082240 w 7194254"/>
              <a:gd name="connsiteY31" fmla="*/ 31918 h 6584660"/>
              <a:gd name="connsiteX32" fmla="*/ 4104773 w 7194254"/>
              <a:gd name="connsiteY32" fmla="*/ 84491 h 6584660"/>
              <a:gd name="connsiteX33" fmla="*/ 4123550 w 7194254"/>
              <a:gd name="connsiteY33" fmla="*/ 242207 h 6584660"/>
              <a:gd name="connsiteX34" fmla="*/ 4108528 w 7194254"/>
              <a:gd name="connsiteY34" fmla="*/ 306045 h 6584660"/>
              <a:gd name="connsiteX35" fmla="*/ 4127306 w 7194254"/>
              <a:gd name="connsiteY35" fmla="*/ 309800 h 6584660"/>
              <a:gd name="connsiteX36" fmla="*/ 4153594 w 7194254"/>
              <a:gd name="connsiteY36" fmla="*/ 332331 h 6584660"/>
              <a:gd name="connsiteX37" fmla="*/ 4179883 w 7194254"/>
              <a:gd name="connsiteY37" fmla="*/ 339841 h 6584660"/>
              <a:gd name="connsiteX38" fmla="*/ 4161105 w 7194254"/>
              <a:gd name="connsiteY38" fmla="*/ 369882 h 6584660"/>
              <a:gd name="connsiteX39" fmla="*/ 4172372 w 7194254"/>
              <a:gd name="connsiteY39" fmla="*/ 392413 h 6584660"/>
              <a:gd name="connsiteX40" fmla="*/ 4176127 w 7194254"/>
              <a:gd name="connsiteY40" fmla="*/ 407434 h 6584660"/>
              <a:gd name="connsiteX41" fmla="*/ 4179883 w 7194254"/>
              <a:gd name="connsiteY41" fmla="*/ 490047 h 6584660"/>
              <a:gd name="connsiteX42" fmla="*/ 4183638 w 7194254"/>
              <a:gd name="connsiteY42" fmla="*/ 501313 h 6584660"/>
              <a:gd name="connsiteX43" fmla="*/ 4164861 w 7194254"/>
              <a:gd name="connsiteY43" fmla="*/ 501313 h 6584660"/>
              <a:gd name="connsiteX44" fmla="*/ 4153594 w 7194254"/>
              <a:gd name="connsiteY44" fmla="*/ 490047 h 6584660"/>
              <a:gd name="connsiteX45" fmla="*/ 4119795 w 7194254"/>
              <a:gd name="connsiteY45" fmla="*/ 486292 h 6584660"/>
              <a:gd name="connsiteX46" fmla="*/ 4108528 w 7194254"/>
              <a:gd name="connsiteY46" fmla="*/ 508823 h 6584660"/>
              <a:gd name="connsiteX47" fmla="*/ 4116039 w 7194254"/>
              <a:gd name="connsiteY47" fmla="*/ 546374 h 6584660"/>
              <a:gd name="connsiteX48" fmla="*/ 4037174 w 7194254"/>
              <a:gd name="connsiteY48" fmla="*/ 546374 h 6584660"/>
              <a:gd name="connsiteX49" fmla="*/ 3977085 w 7194254"/>
              <a:gd name="connsiteY49" fmla="*/ 576416 h 6584660"/>
              <a:gd name="connsiteX50" fmla="*/ 3913242 w 7194254"/>
              <a:gd name="connsiteY50" fmla="*/ 651519 h 6584660"/>
              <a:gd name="connsiteX51" fmla="*/ 3886953 w 7194254"/>
              <a:gd name="connsiteY51" fmla="*/ 700336 h 6584660"/>
              <a:gd name="connsiteX52" fmla="*/ 3905731 w 7194254"/>
              <a:gd name="connsiteY52" fmla="*/ 741642 h 6584660"/>
              <a:gd name="connsiteX53" fmla="*/ 3977085 w 7194254"/>
              <a:gd name="connsiteY53" fmla="*/ 794215 h 6584660"/>
              <a:gd name="connsiteX54" fmla="*/ 3984596 w 7194254"/>
              <a:gd name="connsiteY54" fmla="*/ 824256 h 6584660"/>
              <a:gd name="connsiteX55" fmla="*/ 4003374 w 7194254"/>
              <a:gd name="connsiteY55" fmla="*/ 843032 h 6584660"/>
              <a:gd name="connsiteX56" fmla="*/ 4048440 w 7194254"/>
              <a:gd name="connsiteY56" fmla="*/ 865562 h 6584660"/>
              <a:gd name="connsiteX57" fmla="*/ 4116039 w 7194254"/>
              <a:gd name="connsiteY57" fmla="*/ 891849 h 6584660"/>
              <a:gd name="connsiteX58" fmla="*/ 4183638 w 7194254"/>
              <a:gd name="connsiteY58" fmla="*/ 906869 h 6584660"/>
              <a:gd name="connsiteX59" fmla="*/ 4307570 w 7194254"/>
              <a:gd name="connsiteY59" fmla="*/ 940666 h 6584660"/>
              <a:gd name="connsiteX60" fmla="*/ 4476568 w 7194254"/>
              <a:gd name="connsiteY60" fmla="*/ 1042055 h 6584660"/>
              <a:gd name="connsiteX61" fmla="*/ 4615522 w 7194254"/>
              <a:gd name="connsiteY61" fmla="*/ 1192261 h 6584660"/>
              <a:gd name="connsiteX62" fmla="*/ 4716921 w 7194254"/>
              <a:gd name="connsiteY62" fmla="*/ 1301160 h 6584660"/>
              <a:gd name="connsiteX63" fmla="*/ 4893430 w 7194254"/>
              <a:gd name="connsiteY63" fmla="*/ 1432591 h 6584660"/>
              <a:gd name="connsiteX64" fmla="*/ 4915963 w 7194254"/>
              <a:gd name="connsiteY64" fmla="*/ 1455121 h 6584660"/>
              <a:gd name="connsiteX65" fmla="*/ 5024873 w 7194254"/>
              <a:gd name="connsiteY65" fmla="*/ 1609083 h 6584660"/>
              <a:gd name="connsiteX66" fmla="*/ 5036139 w 7194254"/>
              <a:gd name="connsiteY66" fmla="*/ 1627858 h 6584660"/>
              <a:gd name="connsiteX67" fmla="*/ 5062428 w 7194254"/>
              <a:gd name="connsiteY67" fmla="*/ 1710472 h 6584660"/>
              <a:gd name="connsiteX68" fmla="*/ 5062428 w 7194254"/>
              <a:gd name="connsiteY68" fmla="*/ 1733003 h 6584660"/>
              <a:gd name="connsiteX69" fmla="*/ 4991073 w 7194254"/>
              <a:gd name="connsiteY69" fmla="*/ 1826882 h 6584660"/>
              <a:gd name="connsiteX70" fmla="*/ 4900941 w 7194254"/>
              <a:gd name="connsiteY70" fmla="*/ 1845657 h 6584660"/>
              <a:gd name="connsiteX71" fmla="*/ 4807053 w 7194254"/>
              <a:gd name="connsiteY71" fmla="*/ 1871943 h 6584660"/>
              <a:gd name="connsiteX72" fmla="*/ 4746965 w 7194254"/>
              <a:gd name="connsiteY72" fmla="*/ 1883209 h 6584660"/>
              <a:gd name="connsiteX73" fmla="*/ 4649322 w 7194254"/>
              <a:gd name="connsiteY73" fmla="*/ 1890719 h 6584660"/>
              <a:gd name="connsiteX74" fmla="*/ 4608011 w 7194254"/>
              <a:gd name="connsiteY74" fmla="*/ 1901985 h 6584660"/>
              <a:gd name="connsiteX75" fmla="*/ 4570456 w 7194254"/>
              <a:gd name="connsiteY75" fmla="*/ 1909495 h 6584660"/>
              <a:gd name="connsiteX76" fmla="*/ 4559190 w 7194254"/>
              <a:gd name="connsiteY76" fmla="*/ 1909495 h 6584660"/>
              <a:gd name="connsiteX77" fmla="*/ 4386436 w 7194254"/>
              <a:gd name="connsiteY77" fmla="*/ 1917005 h 6584660"/>
              <a:gd name="connsiteX78" fmla="*/ 4393947 w 7194254"/>
              <a:gd name="connsiteY78" fmla="*/ 2014639 h 6584660"/>
              <a:gd name="connsiteX79" fmla="*/ 4408969 w 7194254"/>
              <a:gd name="connsiteY79" fmla="*/ 2082232 h 6584660"/>
              <a:gd name="connsiteX80" fmla="*/ 4442769 w 7194254"/>
              <a:gd name="connsiteY80" fmla="*/ 2206152 h 6584660"/>
              <a:gd name="connsiteX81" fmla="*/ 4484079 w 7194254"/>
              <a:gd name="connsiteY81" fmla="*/ 2333827 h 6584660"/>
              <a:gd name="connsiteX82" fmla="*/ 4506612 w 7194254"/>
              <a:gd name="connsiteY82" fmla="*/ 2397665 h 6584660"/>
              <a:gd name="connsiteX83" fmla="*/ 4559190 w 7194254"/>
              <a:gd name="connsiteY83" fmla="*/ 2514075 h 6584660"/>
              <a:gd name="connsiteX84" fmla="*/ 4611767 w 7194254"/>
              <a:gd name="connsiteY84" fmla="*/ 2649260 h 6584660"/>
              <a:gd name="connsiteX85" fmla="*/ 4619278 w 7194254"/>
              <a:gd name="connsiteY85" fmla="*/ 2705587 h 6584660"/>
              <a:gd name="connsiteX86" fmla="*/ 4641811 w 7194254"/>
              <a:gd name="connsiteY86" fmla="*/ 2743139 h 6584660"/>
              <a:gd name="connsiteX87" fmla="*/ 4660588 w 7194254"/>
              <a:gd name="connsiteY87" fmla="*/ 2833262 h 6584660"/>
              <a:gd name="connsiteX88" fmla="*/ 4675610 w 7194254"/>
              <a:gd name="connsiteY88" fmla="*/ 2942162 h 6584660"/>
              <a:gd name="connsiteX89" fmla="*/ 4705654 w 7194254"/>
              <a:gd name="connsiteY89" fmla="*/ 3051061 h 6584660"/>
              <a:gd name="connsiteX90" fmla="*/ 4731943 w 7194254"/>
              <a:gd name="connsiteY90" fmla="*/ 3148695 h 6584660"/>
              <a:gd name="connsiteX91" fmla="*/ 4746965 w 7194254"/>
              <a:gd name="connsiteY91" fmla="*/ 3227554 h 6584660"/>
              <a:gd name="connsiteX92" fmla="*/ 4765743 w 7194254"/>
              <a:gd name="connsiteY92" fmla="*/ 3306412 h 6584660"/>
              <a:gd name="connsiteX93" fmla="*/ 4743210 w 7194254"/>
              <a:gd name="connsiteY93" fmla="*/ 3336453 h 6584660"/>
              <a:gd name="connsiteX94" fmla="*/ 4638055 w 7194254"/>
              <a:gd name="connsiteY94" fmla="*/ 3343963 h 6584660"/>
              <a:gd name="connsiteX95" fmla="*/ 4551679 w 7194254"/>
              <a:gd name="connsiteY95" fmla="*/ 3355229 h 6584660"/>
              <a:gd name="connsiteX96" fmla="*/ 4469057 w 7194254"/>
              <a:gd name="connsiteY96" fmla="*/ 3362739 h 6584660"/>
              <a:gd name="connsiteX97" fmla="*/ 4446524 w 7194254"/>
              <a:gd name="connsiteY97" fmla="*/ 3392780 h 6584660"/>
              <a:gd name="connsiteX98" fmla="*/ 4405214 w 7194254"/>
              <a:gd name="connsiteY98" fmla="*/ 3512945 h 6584660"/>
              <a:gd name="connsiteX99" fmla="*/ 4345126 w 7194254"/>
              <a:gd name="connsiteY99" fmla="*/ 3700703 h 6584660"/>
              <a:gd name="connsiteX100" fmla="*/ 4318837 w 7194254"/>
              <a:gd name="connsiteY100" fmla="*/ 3824623 h 6584660"/>
              <a:gd name="connsiteX101" fmla="*/ 4307570 w 7194254"/>
              <a:gd name="connsiteY101" fmla="*/ 3862174 h 6584660"/>
              <a:gd name="connsiteX102" fmla="*/ 4315081 w 7194254"/>
              <a:gd name="connsiteY102" fmla="*/ 3918502 h 6584660"/>
              <a:gd name="connsiteX103" fmla="*/ 4345126 w 7194254"/>
              <a:gd name="connsiteY103" fmla="*/ 4023646 h 6584660"/>
              <a:gd name="connsiteX104" fmla="*/ 4371414 w 7194254"/>
              <a:gd name="connsiteY104" fmla="*/ 4121280 h 6584660"/>
              <a:gd name="connsiteX105" fmla="*/ 4450280 w 7194254"/>
              <a:gd name="connsiteY105" fmla="*/ 4256466 h 6584660"/>
              <a:gd name="connsiteX106" fmla="*/ 4532901 w 7194254"/>
              <a:gd name="connsiteY106" fmla="*/ 4294017 h 6584660"/>
              <a:gd name="connsiteX107" fmla="*/ 4611767 w 7194254"/>
              <a:gd name="connsiteY107" fmla="*/ 4312793 h 6584660"/>
              <a:gd name="connsiteX108" fmla="*/ 4705654 w 7194254"/>
              <a:gd name="connsiteY108" fmla="*/ 4339079 h 6584660"/>
              <a:gd name="connsiteX109" fmla="*/ 4863386 w 7194254"/>
              <a:gd name="connsiteY109" fmla="*/ 4414182 h 6584660"/>
              <a:gd name="connsiteX110" fmla="*/ 4885919 w 7194254"/>
              <a:gd name="connsiteY110" fmla="*/ 4432958 h 6584660"/>
              <a:gd name="connsiteX111" fmla="*/ 4979807 w 7194254"/>
              <a:gd name="connsiteY111" fmla="*/ 4526837 h 6584660"/>
              <a:gd name="connsiteX112" fmla="*/ 5103739 w 7194254"/>
              <a:gd name="connsiteY112" fmla="*/ 4624470 h 6584660"/>
              <a:gd name="connsiteX113" fmla="*/ 5193871 w 7194254"/>
              <a:gd name="connsiteY113" fmla="*/ 4695818 h 6584660"/>
              <a:gd name="connsiteX114" fmla="*/ 5329069 w 7194254"/>
              <a:gd name="connsiteY114" fmla="*/ 4793452 h 6584660"/>
              <a:gd name="connsiteX115" fmla="*/ 5336580 w 7194254"/>
              <a:gd name="connsiteY115" fmla="*/ 4797208 h 6584660"/>
              <a:gd name="connsiteX116" fmla="*/ 5392913 w 7194254"/>
              <a:gd name="connsiteY116" fmla="*/ 4808473 h 6584660"/>
              <a:gd name="connsiteX117" fmla="*/ 5415446 w 7194254"/>
              <a:gd name="connsiteY117" fmla="*/ 4800963 h 6584660"/>
              <a:gd name="connsiteX118" fmla="*/ 5468023 w 7194254"/>
              <a:gd name="connsiteY118" fmla="*/ 4789697 h 6584660"/>
              <a:gd name="connsiteX119" fmla="*/ 5561911 w 7194254"/>
              <a:gd name="connsiteY119" fmla="*/ 4782187 h 6584660"/>
              <a:gd name="connsiteX120" fmla="*/ 5580688 w 7194254"/>
              <a:gd name="connsiteY120" fmla="*/ 4782187 h 6584660"/>
              <a:gd name="connsiteX121" fmla="*/ 5610732 w 7194254"/>
              <a:gd name="connsiteY121" fmla="*/ 4782187 h 6584660"/>
              <a:gd name="connsiteX122" fmla="*/ 5621999 w 7194254"/>
              <a:gd name="connsiteY122" fmla="*/ 4778432 h 6584660"/>
              <a:gd name="connsiteX123" fmla="*/ 5663310 w 7194254"/>
              <a:gd name="connsiteY123" fmla="*/ 4789697 h 6584660"/>
              <a:gd name="connsiteX124" fmla="*/ 5704620 w 7194254"/>
              <a:gd name="connsiteY124" fmla="*/ 4782187 h 6584660"/>
              <a:gd name="connsiteX125" fmla="*/ 5760953 w 7194254"/>
              <a:gd name="connsiteY125" fmla="*/ 4823494 h 6584660"/>
              <a:gd name="connsiteX126" fmla="*/ 5757197 w 7194254"/>
              <a:gd name="connsiteY126" fmla="*/ 4846025 h 6584660"/>
              <a:gd name="connsiteX127" fmla="*/ 5757197 w 7194254"/>
              <a:gd name="connsiteY127" fmla="*/ 4861045 h 6584660"/>
              <a:gd name="connsiteX128" fmla="*/ 5772219 w 7194254"/>
              <a:gd name="connsiteY128" fmla="*/ 4909862 h 6584660"/>
              <a:gd name="connsiteX129" fmla="*/ 5772219 w 7194254"/>
              <a:gd name="connsiteY129" fmla="*/ 5003741 h 6584660"/>
              <a:gd name="connsiteX130" fmla="*/ 5760953 w 7194254"/>
              <a:gd name="connsiteY130" fmla="*/ 5086354 h 6584660"/>
              <a:gd name="connsiteX131" fmla="*/ 5738420 w 7194254"/>
              <a:gd name="connsiteY131" fmla="*/ 5131416 h 6584660"/>
              <a:gd name="connsiteX132" fmla="*/ 5723398 w 7194254"/>
              <a:gd name="connsiteY132" fmla="*/ 5157702 h 6584660"/>
              <a:gd name="connsiteX133" fmla="*/ 5708376 w 7194254"/>
              <a:gd name="connsiteY133" fmla="*/ 5210274 h 6584660"/>
              <a:gd name="connsiteX134" fmla="*/ 5727153 w 7194254"/>
              <a:gd name="connsiteY134" fmla="*/ 5255336 h 6584660"/>
              <a:gd name="connsiteX135" fmla="*/ 5734664 w 7194254"/>
              <a:gd name="connsiteY135" fmla="*/ 5266602 h 6584660"/>
              <a:gd name="connsiteX136" fmla="*/ 5742175 w 7194254"/>
              <a:gd name="connsiteY136" fmla="*/ 5367991 h 6584660"/>
              <a:gd name="connsiteX137" fmla="*/ 5742175 w 7194254"/>
              <a:gd name="connsiteY137" fmla="*/ 5383011 h 6584660"/>
              <a:gd name="connsiteX138" fmla="*/ 5734664 w 7194254"/>
              <a:gd name="connsiteY138" fmla="*/ 5431828 h 6584660"/>
              <a:gd name="connsiteX139" fmla="*/ 5712131 w 7194254"/>
              <a:gd name="connsiteY139" fmla="*/ 5518197 h 6584660"/>
              <a:gd name="connsiteX140" fmla="*/ 5697109 w 7194254"/>
              <a:gd name="connsiteY140" fmla="*/ 5567014 h 6584660"/>
              <a:gd name="connsiteX141" fmla="*/ 5682087 w 7194254"/>
              <a:gd name="connsiteY141" fmla="*/ 5608321 h 6584660"/>
              <a:gd name="connsiteX142" fmla="*/ 5659554 w 7194254"/>
              <a:gd name="connsiteY142" fmla="*/ 5645872 h 6584660"/>
              <a:gd name="connsiteX143" fmla="*/ 5588199 w 7194254"/>
              <a:gd name="connsiteY143" fmla="*/ 5709710 h 6584660"/>
              <a:gd name="connsiteX144" fmla="*/ 5531867 w 7194254"/>
              <a:gd name="connsiteY144" fmla="*/ 5717220 h 6584660"/>
              <a:gd name="connsiteX145" fmla="*/ 5441734 w 7194254"/>
              <a:gd name="connsiteY145" fmla="*/ 5672158 h 6584660"/>
              <a:gd name="connsiteX146" fmla="*/ 5434223 w 7194254"/>
              <a:gd name="connsiteY146" fmla="*/ 5600810 h 6584660"/>
              <a:gd name="connsiteX147" fmla="*/ 5460512 w 7194254"/>
              <a:gd name="connsiteY147" fmla="*/ 5529462 h 6584660"/>
              <a:gd name="connsiteX148" fmla="*/ 5460512 w 7194254"/>
              <a:gd name="connsiteY148" fmla="*/ 5473135 h 6584660"/>
              <a:gd name="connsiteX149" fmla="*/ 5422957 w 7194254"/>
              <a:gd name="connsiteY149" fmla="*/ 5375501 h 6584660"/>
              <a:gd name="connsiteX150" fmla="*/ 5389157 w 7194254"/>
              <a:gd name="connsiteY150" fmla="*/ 5322929 h 6584660"/>
              <a:gd name="connsiteX151" fmla="*/ 5370380 w 7194254"/>
              <a:gd name="connsiteY151" fmla="*/ 5322929 h 6584660"/>
              <a:gd name="connsiteX152" fmla="*/ 5340336 w 7194254"/>
              <a:gd name="connsiteY152" fmla="*/ 5311663 h 6584660"/>
              <a:gd name="connsiteX153" fmla="*/ 5310292 w 7194254"/>
              <a:gd name="connsiteY153" fmla="*/ 5259091 h 6584660"/>
              <a:gd name="connsiteX154" fmla="*/ 5295270 w 7194254"/>
              <a:gd name="connsiteY154" fmla="*/ 5251581 h 6584660"/>
              <a:gd name="connsiteX155" fmla="*/ 5257714 w 7194254"/>
              <a:gd name="connsiteY155" fmla="*/ 5255336 h 6584660"/>
              <a:gd name="connsiteX156" fmla="*/ 5227670 w 7194254"/>
              <a:gd name="connsiteY156" fmla="*/ 5225295 h 6584660"/>
              <a:gd name="connsiteX157" fmla="*/ 5261470 w 7194254"/>
              <a:gd name="connsiteY157" fmla="*/ 5195254 h 6584660"/>
              <a:gd name="connsiteX158" fmla="*/ 5268981 w 7194254"/>
              <a:gd name="connsiteY158" fmla="*/ 5183988 h 6584660"/>
              <a:gd name="connsiteX159" fmla="*/ 5272737 w 7194254"/>
              <a:gd name="connsiteY159" fmla="*/ 5116396 h 6584660"/>
              <a:gd name="connsiteX160" fmla="*/ 5268981 w 7194254"/>
              <a:gd name="connsiteY160" fmla="*/ 5093865 h 6584660"/>
              <a:gd name="connsiteX161" fmla="*/ 5235181 w 7194254"/>
              <a:gd name="connsiteY161" fmla="*/ 5060068 h 6584660"/>
              <a:gd name="connsiteX162" fmla="*/ 5081206 w 7194254"/>
              <a:gd name="connsiteY162" fmla="*/ 4951169 h 6584660"/>
              <a:gd name="connsiteX163" fmla="*/ 4923474 w 7194254"/>
              <a:gd name="connsiteY163" fmla="*/ 4872311 h 6584660"/>
              <a:gd name="connsiteX164" fmla="*/ 4822075 w 7194254"/>
              <a:gd name="connsiteY164" fmla="*/ 4831004 h 6584660"/>
              <a:gd name="connsiteX165" fmla="*/ 4754476 w 7194254"/>
              <a:gd name="connsiteY165" fmla="*/ 4804718 h 6584660"/>
              <a:gd name="connsiteX166" fmla="*/ 4690632 w 7194254"/>
              <a:gd name="connsiteY166" fmla="*/ 4778432 h 6584660"/>
              <a:gd name="connsiteX167" fmla="*/ 4604256 w 7194254"/>
              <a:gd name="connsiteY167" fmla="*/ 4733370 h 6584660"/>
              <a:gd name="connsiteX168" fmla="*/ 4566701 w 7194254"/>
              <a:gd name="connsiteY168" fmla="*/ 4733370 h 6584660"/>
              <a:gd name="connsiteX169" fmla="*/ 4521634 w 7194254"/>
              <a:gd name="connsiteY169" fmla="*/ 4733370 h 6584660"/>
              <a:gd name="connsiteX170" fmla="*/ 4318837 w 7194254"/>
              <a:gd name="connsiteY170" fmla="*/ 4669532 h 6584660"/>
              <a:gd name="connsiteX171" fmla="*/ 4258749 w 7194254"/>
              <a:gd name="connsiteY171" fmla="*/ 4647001 h 6584660"/>
              <a:gd name="connsiteX172" fmla="*/ 4176127 w 7194254"/>
              <a:gd name="connsiteY172" fmla="*/ 4613205 h 6584660"/>
              <a:gd name="connsiteX173" fmla="*/ 4119795 w 7194254"/>
              <a:gd name="connsiteY173" fmla="*/ 4575654 h 6584660"/>
              <a:gd name="connsiteX174" fmla="*/ 4048440 w 7194254"/>
              <a:gd name="connsiteY174" fmla="*/ 4489285 h 6584660"/>
              <a:gd name="connsiteX175" fmla="*/ 3995863 w 7194254"/>
              <a:gd name="connsiteY175" fmla="*/ 4380386 h 6584660"/>
              <a:gd name="connsiteX176" fmla="*/ 3969574 w 7194254"/>
              <a:gd name="connsiteY176" fmla="*/ 4335324 h 6584660"/>
              <a:gd name="connsiteX177" fmla="*/ 3909486 w 7194254"/>
              <a:gd name="connsiteY177" fmla="*/ 4207649 h 6584660"/>
              <a:gd name="connsiteX178" fmla="*/ 3815598 w 7194254"/>
              <a:gd name="connsiteY178" fmla="*/ 4034911 h 6584660"/>
              <a:gd name="connsiteX179" fmla="*/ 3710444 w 7194254"/>
              <a:gd name="connsiteY179" fmla="*/ 4170097 h 6584660"/>
              <a:gd name="connsiteX180" fmla="*/ 3657867 w 7194254"/>
              <a:gd name="connsiteY180" fmla="*/ 4256466 h 6584660"/>
              <a:gd name="connsiteX181" fmla="*/ 3635334 w 7194254"/>
              <a:gd name="connsiteY181" fmla="*/ 4331569 h 6584660"/>
              <a:gd name="connsiteX182" fmla="*/ 3627823 w 7194254"/>
              <a:gd name="connsiteY182" fmla="*/ 4432958 h 6584660"/>
              <a:gd name="connsiteX183" fmla="*/ 3639089 w 7194254"/>
              <a:gd name="connsiteY183" fmla="*/ 4500550 h 6584660"/>
              <a:gd name="connsiteX184" fmla="*/ 3646601 w 7194254"/>
              <a:gd name="connsiteY184" fmla="*/ 4564388 h 6584660"/>
              <a:gd name="connsiteX185" fmla="*/ 3646601 w 7194254"/>
              <a:gd name="connsiteY185" fmla="*/ 4594429 h 6584660"/>
              <a:gd name="connsiteX186" fmla="*/ 3646601 w 7194254"/>
              <a:gd name="connsiteY186" fmla="*/ 4834759 h 6584660"/>
              <a:gd name="connsiteX187" fmla="*/ 3627823 w 7194254"/>
              <a:gd name="connsiteY187" fmla="*/ 4924883 h 6584660"/>
              <a:gd name="connsiteX188" fmla="*/ 3571490 w 7194254"/>
              <a:gd name="connsiteY188" fmla="*/ 5105130 h 6584660"/>
              <a:gd name="connsiteX189" fmla="*/ 3518913 w 7194254"/>
              <a:gd name="connsiteY189" fmla="*/ 5244071 h 6584660"/>
              <a:gd name="connsiteX190" fmla="*/ 3462581 w 7194254"/>
              <a:gd name="connsiteY190" fmla="*/ 5416808 h 6584660"/>
              <a:gd name="connsiteX191" fmla="*/ 3425025 w 7194254"/>
              <a:gd name="connsiteY191" fmla="*/ 5521952 h 6584660"/>
              <a:gd name="connsiteX192" fmla="*/ 3425025 w 7194254"/>
              <a:gd name="connsiteY192" fmla="*/ 5540728 h 6584660"/>
              <a:gd name="connsiteX193" fmla="*/ 3425025 w 7194254"/>
              <a:gd name="connsiteY193" fmla="*/ 5589545 h 6584660"/>
              <a:gd name="connsiteX194" fmla="*/ 3428781 w 7194254"/>
              <a:gd name="connsiteY194" fmla="*/ 5608321 h 6584660"/>
              <a:gd name="connsiteX195" fmla="*/ 3447558 w 7194254"/>
              <a:gd name="connsiteY195" fmla="*/ 5627096 h 6584660"/>
              <a:gd name="connsiteX196" fmla="*/ 3496380 w 7194254"/>
              <a:gd name="connsiteY196" fmla="*/ 5751016 h 6584660"/>
              <a:gd name="connsiteX197" fmla="*/ 3515158 w 7194254"/>
              <a:gd name="connsiteY197" fmla="*/ 5811099 h 6584660"/>
              <a:gd name="connsiteX198" fmla="*/ 3530180 w 7194254"/>
              <a:gd name="connsiteY198" fmla="*/ 5871181 h 6584660"/>
              <a:gd name="connsiteX199" fmla="*/ 3526424 w 7194254"/>
              <a:gd name="connsiteY199" fmla="*/ 5938774 h 6584660"/>
              <a:gd name="connsiteX200" fmla="*/ 7188047 w 7194254"/>
              <a:gd name="connsiteY200" fmla="*/ 5938774 h 6584660"/>
              <a:gd name="connsiteX201" fmla="*/ 7191802 w 7194254"/>
              <a:gd name="connsiteY201" fmla="*/ 6111511 h 6584660"/>
              <a:gd name="connsiteX202" fmla="*/ 7191802 w 7194254"/>
              <a:gd name="connsiteY202" fmla="*/ 6351841 h 6584660"/>
              <a:gd name="connsiteX203" fmla="*/ 7120447 w 7194254"/>
              <a:gd name="connsiteY203" fmla="*/ 6366861 h 6584660"/>
              <a:gd name="connsiteX204" fmla="*/ 6635987 w 7194254"/>
              <a:gd name="connsiteY204" fmla="*/ 6366861 h 6584660"/>
              <a:gd name="connsiteX205" fmla="*/ 6568387 w 7194254"/>
              <a:gd name="connsiteY205" fmla="*/ 6434454 h 6584660"/>
              <a:gd name="connsiteX206" fmla="*/ 6553365 w 7194254"/>
              <a:gd name="connsiteY206" fmla="*/ 6584660 h 6584660"/>
              <a:gd name="connsiteX207" fmla="*/ 5944973 w 7194254"/>
              <a:gd name="connsiteY207" fmla="*/ 6584660 h 6584660"/>
              <a:gd name="connsiteX208" fmla="*/ 5929951 w 7194254"/>
              <a:gd name="connsiteY208" fmla="*/ 6490781 h 6584660"/>
              <a:gd name="connsiteX209" fmla="*/ 5806019 w 7194254"/>
              <a:gd name="connsiteY209" fmla="*/ 6370617 h 6584660"/>
              <a:gd name="connsiteX210" fmla="*/ 1712513 w 7194254"/>
              <a:gd name="connsiteY210" fmla="*/ 6370617 h 6584660"/>
              <a:gd name="connsiteX211" fmla="*/ 1588581 w 7194254"/>
              <a:gd name="connsiteY211" fmla="*/ 6490781 h 6584660"/>
              <a:gd name="connsiteX212" fmla="*/ 1573559 w 7194254"/>
              <a:gd name="connsiteY212" fmla="*/ 6584660 h 6584660"/>
              <a:gd name="connsiteX213" fmla="*/ 379307 w 7194254"/>
              <a:gd name="connsiteY213" fmla="*/ 6584660 h 6584660"/>
              <a:gd name="connsiteX214" fmla="*/ 364285 w 7194254"/>
              <a:gd name="connsiteY214" fmla="*/ 6464495 h 6584660"/>
              <a:gd name="connsiteX215" fmla="*/ 266642 w 7194254"/>
              <a:gd name="connsiteY215" fmla="*/ 6366861 h 6584660"/>
              <a:gd name="connsiteX216" fmla="*/ 63844 w 7194254"/>
              <a:gd name="connsiteY216" fmla="*/ 6366861 h 6584660"/>
              <a:gd name="connsiteX217" fmla="*/ 0 w 7194254"/>
              <a:gd name="connsiteY217" fmla="*/ 6351841 h 6584660"/>
              <a:gd name="connsiteX218" fmla="*/ 0 w 7194254"/>
              <a:gd name="connsiteY218" fmla="*/ 6336820 h 6584660"/>
              <a:gd name="connsiteX219" fmla="*/ 37555 w 7194254"/>
              <a:gd name="connsiteY219" fmla="*/ 6265472 h 6584660"/>
              <a:gd name="connsiteX220" fmla="*/ 56333 w 7194254"/>
              <a:gd name="connsiteY220" fmla="*/ 6194124 h 6584660"/>
              <a:gd name="connsiteX221" fmla="*/ 82621 w 7194254"/>
              <a:gd name="connsiteY221" fmla="*/ 6130287 h 6584660"/>
              <a:gd name="connsiteX222" fmla="*/ 131443 w 7194254"/>
              <a:gd name="connsiteY222" fmla="*/ 5953795 h 6584660"/>
              <a:gd name="connsiteX223" fmla="*/ 195287 w 7194254"/>
              <a:gd name="connsiteY223" fmla="*/ 5769792 h 6584660"/>
              <a:gd name="connsiteX224" fmla="*/ 217820 w 7194254"/>
              <a:gd name="connsiteY224" fmla="*/ 5687179 h 6584660"/>
              <a:gd name="connsiteX225" fmla="*/ 240353 w 7194254"/>
              <a:gd name="connsiteY225" fmla="*/ 5608321 h 6584660"/>
              <a:gd name="connsiteX226" fmla="*/ 292930 w 7194254"/>
              <a:gd name="connsiteY226" fmla="*/ 5439339 h 6584660"/>
              <a:gd name="connsiteX227" fmla="*/ 345507 w 7194254"/>
              <a:gd name="connsiteY227" fmla="*/ 5270357 h 6584660"/>
              <a:gd name="connsiteX228" fmla="*/ 394329 w 7194254"/>
              <a:gd name="connsiteY228" fmla="*/ 5108885 h 6584660"/>
              <a:gd name="connsiteX229" fmla="*/ 431884 w 7194254"/>
              <a:gd name="connsiteY229" fmla="*/ 4988720 h 6584660"/>
              <a:gd name="connsiteX230" fmla="*/ 465683 w 7194254"/>
              <a:gd name="connsiteY230" fmla="*/ 4872311 h 6584660"/>
              <a:gd name="connsiteX231" fmla="*/ 518261 w 7194254"/>
              <a:gd name="connsiteY231" fmla="*/ 4703329 h 6584660"/>
              <a:gd name="connsiteX232" fmla="*/ 567082 w 7194254"/>
              <a:gd name="connsiteY232" fmla="*/ 4538102 h 6584660"/>
              <a:gd name="connsiteX233" fmla="*/ 619660 w 7194254"/>
              <a:gd name="connsiteY233" fmla="*/ 4372875 h 6584660"/>
              <a:gd name="connsiteX234" fmla="*/ 679748 w 7194254"/>
              <a:gd name="connsiteY234" fmla="*/ 4181362 h 6584660"/>
              <a:gd name="connsiteX235" fmla="*/ 698525 w 7194254"/>
              <a:gd name="connsiteY235" fmla="*/ 4113770 h 6584660"/>
              <a:gd name="connsiteX236" fmla="*/ 717303 w 7194254"/>
              <a:gd name="connsiteY236" fmla="*/ 4049932 h 6584660"/>
              <a:gd name="connsiteX237" fmla="*/ 781146 w 7194254"/>
              <a:gd name="connsiteY237" fmla="*/ 3847154 h 6584660"/>
              <a:gd name="connsiteX238" fmla="*/ 829968 w 7194254"/>
              <a:gd name="connsiteY238" fmla="*/ 3678172 h 6584660"/>
              <a:gd name="connsiteX239" fmla="*/ 882545 w 7194254"/>
              <a:gd name="connsiteY239" fmla="*/ 3516700 h 6584660"/>
              <a:gd name="connsiteX240" fmla="*/ 905078 w 7194254"/>
              <a:gd name="connsiteY240" fmla="*/ 3434087 h 6584660"/>
              <a:gd name="connsiteX241" fmla="*/ 931367 w 7194254"/>
              <a:gd name="connsiteY241" fmla="*/ 3355229 h 6584660"/>
              <a:gd name="connsiteX242" fmla="*/ 991455 w 7194254"/>
              <a:gd name="connsiteY242" fmla="*/ 3156206 h 6584660"/>
              <a:gd name="connsiteX243" fmla="*/ 1040276 w 7194254"/>
              <a:gd name="connsiteY243" fmla="*/ 2990979 h 6584660"/>
              <a:gd name="connsiteX244" fmla="*/ 1092854 w 7194254"/>
              <a:gd name="connsiteY244" fmla="*/ 2829507 h 6584660"/>
              <a:gd name="connsiteX245" fmla="*/ 1130409 w 7194254"/>
              <a:gd name="connsiteY245" fmla="*/ 2705587 h 6584660"/>
              <a:gd name="connsiteX246" fmla="*/ 1167964 w 7194254"/>
              <a:gd name="connsiteY246" fmla="*/ 2585422 h 6584660"/>
              <a:gd name="connsiteX247" fmla="*/ 1186741 w 7194254"/>
              <a:gd name="connsiteY247" fmla="*/ 2517830 h 6584660"/>
              <a:gd name="connsiteX248" fmla="*/ 1205519 w 7194254"/>
              <a:gd name="connsiteY248" fmla="*/ 2457747 h 6584660"/>
              <a:gd name="connsiteX249" fmla="*/ 1273118 w 7194254"/>
              <a:gd name="connsiteY249" fmla="*/ 2254969 h 6584660"/>
              <a:gd name="connsiteX250" fmla="*/ 1318184 w 7194254"/>
              <a:gd name="connsiteY250" fmla="*/ 2085987 h 6584660"/>
              <a:gd name="connsiteX251" fmla="*/ 1306918 w 7194254"/>
              <a:gd name="connsiteY251" fmla="*/ 2040925 h 6584660"/>
              <a:gd name="connsiteX252" fmla="*/ 1152942 w 7194254"/>
              <a:gd name="connsiteY252" fmla="*/ 1935781 h 6584660"/>
              <a:gd name="connsiteX253" fmla="*/ 976433 w 7194254"/>
              <a:gd name="connsiteY253" fmla="*/ 1815616 h 6584660"/>
              <a:gd name="connsiteX254" fmla="*/ 833723 w 7194254"/>
              <a:gd name="connsiteY254" fmla="*/ 1717982 h 6584660"/>
              <a:gd name="connsiteX255" fmla="*/ 675992 w 7194254"/>
              <a:gd name="connsiteY255" fmla="*/ 1612838 h 6584660"/>
              <a:gd name="connsiteX256" fmla="*/ 634682 w 7194254"/>
              <a:gd name="connsiteY256" fmla="*/ 1571531 h 6584660"/>
              <a:gd name="connsiteX257" fmla="*/ 627170 w 7194254"/>
              <a:gd name="connsiteY257" fmla="*/ 1564021 h 6584660"/>
              <a:gd name="connsiteX258" fmla="*/ 638437 w 7194254"/>
              <a:gd name="connsiteY258" fmla="*/ 1481408 h 6584660"/>
              <a:gd name="connsiteX259" fmla="*/ 702281 w 7194254"/>
              <a:gd name="connsiteY259" fmla="*/ 1440101 h 6584660"/>
              <a:gd name="connsiteX260" fmla="*/ 762369 w 7194254"/>
              <a:gd name="connsiteY260" fmla="*/ 1462632 h 6584660"/>
              <a:gd name="connsiteX261" fmla="*/ 972677 w 7194254"/>
              <a:gd name="connsiteY261" fmla="*/ 1605328 h 6584660"/>
              <a:gd name="connsiteX262" fmla="*/ 1190497 w 7194254"/>
              <a:gd name="connsiteY262" fmla="*/ 1755534 h 6584660"/>
              <a:gd name="connsiteX263" fmla="*/ 1363250 w 7194254"/>
              <a:gd name="connsiteY263" fmla="*/ 1875699 h 6584660"/>
              <a:gd name="connsiteX264" fmla="*/ 1505960 w 7194254"/>
              <a:gd name="connsiteY264" fmla="*/ 1973333 h 6584660"/>
              <a:gd name="connsiteX265" fmla="*/ 1686224 w 7194254"/>
              <a:gd name="connsiteY265" fmla="*/ 2097253 h 6584660"/>
              <a:gd name="connsiteX266" fmla="*/ 1832689 w 7194254"/>
              <a:gd name="connsiteY266" fmla="*/ 2194887 h 6584660"/>
              <a:gd name="connsiteX267" fmla="*/ 1847711 w 7194254"/>
              <a:gd name="connsiteY267" fmla="*/ 2206152 h 6584660"/>
              <a:gd name="connsiteX268" fmla="*/ 1956621 w 7194254"/>
              <a:gd name="connsiteY268" fmla="*/ 2247459 h 6584660"/>
              <a:gd name="connsiteX269" fmla="*/ 2238284 w 7194254"/>
              <a:gd name="connsiteY269" fmla="*/ 2258724 h 6584660"/>
              <a:gd name="connsiteX270" fmla="*/ 2320905 w 7194254"/>
              <a:gd name="connsiteY270" fmla="*/ 2269990 h 6584660"/>
              <a:gd name="connsiteX271" fmla="*/ 2407282 w 7194254"/>
              <a:gd name="connsiteY271" fmla="*/ 2269990 h 6584660"/>
              <a:gd name="connsiteX272" fmla="*/ 2546236 w 7194254"/>
              <a:gd name="connsiteY272" fmla="*/ 2277500 h 6584660"/>
              <a:gd name="connsiteX273" fmla="*/ 2636368 w 7194254"/>
              <a:gd name="connsiteY273" fmla="*/ 2288765 h 6584660"/>
              <a:gd name="connsiteX274" fmla="*/ 2726501 w 7194254"/>
              <a:gd name="connsiteY274" fmla="*/ 2288765 h 6584660"/>
              <a:gd name="connsiteX275" fmla="*/ 2809122 w 7194254"/>
              <a:gd name="connsiteY275" fmla="*/ 2296276 h 6584660"/>
              <a:gd name="connsiteX276" fmla="*/ 2876721 w 7194254"/>
              <a:gd name="connsiteY276" fmla="*/ 2352603 h 6584660"/>
              <a:gd name="connsiteX277" fmla="*/ 2865454 w 7194254"/>
              <a:gd name="connsiteY277" fmla="*/ 2427706 h 6584660"/>
              <a:gd name="connsiteX278" fmla="*/ 2842921 w 7194254"/>
              <a:gd name="connsiteY278" fmla="*/ 2450237 h 6584660"/>
              <a:gd name="connsiteX279" fmla="*/ 2816633 w 7194254"/>
              <a:gd name="connsiteY279" fmla="*/ 2461503 h 6584660"/>
              <a:gd name="connsiteX280" fmla="*/ 2655146 w 7194254"/>
              <a:gd name="connsiteY280" fmla="*/ 2461503 h 6584660"/>
              <a:gd name="connsiteX281" fmla="*/ 2489903 w 7194254"/>
              <a:gd name="connsiteY281" fmla="*/ 2450237 h 6584660"/>
              <a:gd name="connsiteX282" fmla="*/ 2332172 w 7194254"/>
              <a:gd name="connsiteY282" fmla="*/ 2442727 h 6584660"/>
              <a:gd name="connsiteX283" fmla="*/ 2174441 w 7194254"/>
              <a:gd name="connsiteY283" fmla="*/ 2431461 h 6584660"/>
              <a:gd name="connsiteX284" fmla="*/ 2012954 w 7194254"/>
              <a:gd name="connsiteY284" fmla="*/ 2423951 h 6584660"/>
              <a:gd name="connsiteX285" fmla="*/ 1870244 w 7194254"/>
              <a:gd name="connsiteY285" fmla="*/ 2416441 h 6584660"/>
              <a:gd name="connsiteX286" fmla="*/ 1847711 w 7194254"/>
              <a:gd name="connsiteY286" fmla="*/ 2408930 h 6584660"/>
              <a:gd name="connsiteX287" fmla="*/ 1716268 w 7194254"/>
              <a:gd name="connsiteY287" fmla="*/ 2326317 h 6584660"/>
              <a:gd name="connsiteX288" fmla="*/ 1686224 w 7194254"/>
              <a:gd name="connsiteY288" fmla="*/ 2412686 h 6584660"/>
              <a:gd name="connsiteX289" fmla="*/ 1656180 w 7194254"/>
              <a:gd name="connsiteY289" fmla="*/ 2517830 h 6584660"/>
              <a:gd name="connsiteX290" fmla="*/ 1622381 w 7194254"/>
              <a:gd name="connsiteY290" fmla="*/ 2622974 h 6584660"/>
              <a:gd name="connsiteX291" fmla="*/ 1599848 w 7194254"/>
              <a:gd name="connsiteY291" fmla="*/ 2701832 h 6584660"/>
              <a:gd name="connsiteX292" fmla="*/ 1573559 w 7194254"/>
              <a:gd name="connsiteY292" fmla="*/ 2780690 h 6584660"/>
              <a:gd name="connsiteX293" fmla="*/ 1528493 w 7194254"/>
              <a:gd name="connsiteY293" fmla="*/ 2960938 h 6584660"/>
              <a:gd name="connsiteX294" fmla="*/ 1483427 w 7194254"/>
              <a:gd name="connsiteY294" fmla="*/ 3111144 h 6584660"/>
              <a:gd name="connsiteX295" fmla="*/ 1472160 w 7194254"/>
              <a:gd name="connsiteY295" fmla="*/ 3148695 h 6584660"/>
              <a:gd name="connsiteX296" fmla="*/ 1457138 w 7194254"/>
              <a:gd name="connsiteY296" fmla="*/ 3193757 h 6584660"/>
              <a:gd name="connsiteX297" fmla="*/ 1445872 w 7194254"/>
              <a:gd name="connsiteY297" fmla="*/ 3235064 h 6584660"/>
              <a:gd name="connsiteX298" fmla="*/ 1382028 w 7194254"/>
              <a:gd name="connsiteY298" fmla="*/ 3434087 h 6584660"/>
              <a:gd name="connsiteX299" fmla="*/ 1325695 w 7194254"/>
              <a:gd name="connsiteY299" fmla="*/ 3636865 h 6584660"/>
              <a:gd name="connsiteX300" fmla="*/ 1261852 w 7194254"/>
              <a:gd name="connsiteY300" fmla="*/ 3835888 h 6584660"/>
              <a:gd name="connsiteX301" fmla="*/ 1228052 w 7194254"/>
              <a:gd name="connsiteY301" fmla="*/ 3959808 h 6584660"/>
              <a:gd name="connsiteX302" fmla="*/ 1194252 w 7194254"/>
              <a:gd name="connsiteY302" fmla="*/ 4083728 h 6584660"/>
              <a:gd name="connsiteX303" fmla="*/ 1167964 w 7194254"/>
              <a:gd name="connsiteY303" fmla="*/ 4166342 h 6584660"/>
              <a:gd name="connsiteX304" fmla="*/ 1141675 w 7194254"/>
              <a:gd name="connsiteY304" fmla="*/ 4241445 h 6584660"/>
              <a:gd name="connsiteX305" fmla="*/ 1096609 w 7194254"/>
              <a:gd name="connsiteY305" fmla="*/ 4425447 h 6584660"/>
              <a:gd name="connsiteX306" fmla="*/ 1051543 w 7194254"/>
              <a:gd name="connsiteY306" fmla="*/ 4571898 h 6584660"/>
              <a:gd name="connsiteX307" fmla="*/ 1040276 w 7194254"/>
              <a:gd name="connsiteY307" fmla="*/ 4613205 h 6584660"/>
              <a:gd name="connsiteX308" fmla="*/ 1025254 w 7194254"/>
              <a:gd name="connsiteY308" fmla="*/ 4658267 h 6584660"/>
              <a:gd name="connsiteX309" fmla="*/ 1013988 w 7194254"/>
              <a:gd name="connsiteY309" fmla="*/ 4699574 h 6584660"/>
              <a:gd name="connsiteX310" fmla="*/ 950144 w 7194254"/>
              <a:gd name="connsiteY310" fmla="*/ 4898597 h 6584660"/>
              <a:gd name="connsiteX311" fmla="*/ 920100 w 7194254"/>
              <a:gd name="connsiteY311" fmla="*/ 4996231 h 6584660"/>
              <a:gd name="connsiteX312" fmla="*/ 893812 w 7194254"/>
              <a:gd name="connsiteY312" fmla="*/ 5097620 h 6584660"/>
              <a:gd name="connsiteX313" fmla="*/ 829968 w 7194254"/>
              <a:gd name="connsiteY313" fmla="*/ 5300398 h 6584660"/>
              <a:gd name="connsiteX314" fmla="*/ 844990 w 7194254"/>
              <a:gd name="connsiteY314" fmla="*/ 5315419 h 6584660"/>
              <a:gd name="connsiteX315" fmla="*/ 957655 w 7194254"/>
              <a:gd name="connsiteY315" fmla="*/ 5304153 h 6584660"/>
              <a:gd name="connsiteX316" fmla="*/ 1137920 w 7194254"/>
              <a:gd name="connsiteY316" fmla="*/ 5296643 h 6584660"/>
              <a:gd name="connsiteX317" fmla="*/ 1318184 w 7194254"/>
              <a:gd name="connsiteY317" fmla="*/ 5296643 h 6584660"/>
              <a:gd name="connsiteX318" fmla="*/ 1374517 w 7194254"/>
              <a:gd name="connsiteY318" fmla="*/ 5304153 h 6584660"/>
              <a:gd name="connsiteX319" fmla="*/ 1423339 w 7194254"/>
              <a:gd name="connsiteY319" fmla="*/ 5315419 h 6584660"/>
              <a:gd name="connsiteX320" fmla="*/ 1502204 w 7194254"/>
              <a:gd name="connsiteY320" fmla="*/ 5322929 h 6584660"/>
              <a:gd name="connsiteX321" fmla="*/ 1674958 w 7194254"/>
              <a:gd name="connsiteY321" fmla="*/ 5364236 h 6584660"/>
              <a:gd name="connsiteX322" fmla="*/ 1851467 w 7194254"/>
              <a:gd name="connsiteY322" fmla="*/ 5424318 h 6584660"/>
              <a:gd name="connsiteX323" fmla="*/ 1997932 w 7194254"/>
              <a:gd name="connsiteY323" fmla="*/ 5499421 h 6584660"/>
              <a:gd name="connsiteX324" fmla="*/ 2080553 w 7194254"/>
              <a:gd name="connsiteY324" fmla="*/ 5551993 h 6584660"/>
              <a:gd name="connsiteX325" fmla="*/ 2185707 w 7194254"/>
              <a:gd name="connsiteY325" fmla="*/ 5634607 h 6584660"/>
              <a:gd name="connsiteX326" fmla="*/ 2290861 w 7194254"/>
              <a:gd name="connsiteY326" fmla="*/ 5747261 h 6584660"/>
              <a:gd name="connsiteX327" fmla="*/ 2384749 w 7194254"/>
              <a:gd name="connsiteY327" fmla="*/ 5901222 h 6584660"/>
              <a:gd name="connsiteX328" fmla="*/ 2392260 w 7194254"/>
              <a:gd name="connsiteY328" fmla="*/ 5919998 h 6584660"/>
              <a:gd name="connsiteX329" fmla="*/ 2422304 w 7194254"/>
              <a:gd name="connsiteY329" fmla="*/ 5938774 h 6584660"/>
              <a:gd name="connsiteX330" fmla="*/ 2583791 w 7194254"/>
              <a:gd name="connsiteY330" fmla="*/ 5938774 h 6584660"/>
              <a:gd name="connsiteX331" fmla="*/ 2587547 w 7194254"/>
              <a:gd name="connsiteY331" fmla="*/ 5908733 h 6584660"/>
              <a:gd name="connsiteX332" fmla="*/ 2598813 w 7194254"/>
              <a:gd name="connsiteY332" fmla="*/ 5886202 h 6584660"/>
              <a:gd name="connsiteX333" fmla="*/ 2651390 w 7194254"/>
              <a:gd name="connsiteY333" fmla="*/ 5848650 h 6584660"/>
              <a:gd name="connsiteX334" fmla="*/ 2764056 w 7194254"/>
              <a:gd name="connsiteY334" fmla="*/ 5848650 h 6584660"/>
              <a:gd name="connsiteX335" fmla="*/ 2797855 w 7194254"/>
              <a:gd name="connsiteY335" fmla="*/ 5837385 h 6584660"/>
              <a:gd name="connsiteX336" fmla="*/ 2876721 w 7194254"/>
              <a:gd name="connsiteY336" fmla="*/ 5784813 h 6584660"/>
              <a:gd name="connsiteX337" fmla="*/ 2903009 w 7194254"/>
              <a:gd name="connsiteY337" fmla="*/ 5762282 h 6584660"/>
              <a:gd name="connsiteX338" fmla="*/ 2929298 w 7194254"/>
              <a:gd name="connsiteY338" fmla="*/ 5694689 h 6584660"/>
              <a:gd name="connsiteX339" fmla="*/ 2910521 w 7194254"/>
              <a:gd name="connsiteY339" fmla="*/ 5683424 h 6584660"/>
              <a:gd name="connsiteX340" fmla="*/ 2895498 w 7194254"/>
              <a:gd name="connsiteY340" fmla="*/ 5653382 h 6584660"/>
              <a:gd name="connsiteX341" fmla="*/ 2948076 w 7194254"/>
              <a:gd name="connsiteY341" fmla="*/ 5604565 h 6584660"/>
              <a:gd name="connsiteX342" fmla="*/ 2963098 w 7194254"/>
              <a:gd name="connsiteY342" fmla="*/ 5574524 h 6584660"/>
              <a:gd name="connsiteX343" fmla="*/ 2985631 w 7194254"/>
              <a:gd name="connsiteY343" fmla="*/ 5548238 h 6584660"/>
              <a:gd name="connsiteX344" fmla="*/ 3004408 w 7194254"/>
              <a:gd name="connsiteY344" fmla="*/ 5551993 h 6584660"/>
              <a:gd name="connsiteX345" fmla="*/ 3023186 w 7194254"/>
              <a:gd name="connsiteY345" fmla="*/ 5574524 h 6584660"/>
              <a:gd name="connsiteX346" fmla="*/ 3087029 w 7194254"/>
              <a:gd name="connsiteY346" fmla="*/ 5551993 h 6584660"/>
              <a:gd name="connsiteX347" fmla="*/ 3132096 w 7194254"/>
              <a:gd name="connsiteY347" fmla="*/ 5529462 h 6584660"/>
              <a:gd name="connsiteX348" fmla="*/ 3184673 w 7194254"/>
              <a:gd name="connsiteY348" fmla="*/ 5409297 h 6584660"/>
              <a:gd name="connsiteX349" fmla="*/ 3199695 w 7194254"/>
              <a:gd name="connsiteY349" fmla="*/ 5345460 h 6584660"/>
              <a:gd name="connsiteX350" fmla="*/ 3214717 w 7194254"/>
              <a:gd name="connsiteY350" fmla="*/ 5281622 h 6584660"/>
              <a:gd name="connsiteX351" fmla="*/ 3233494 w 7194254"/>
              <a:gd name="connsiteY351" fmla="*/ 5127661 h 6584660"/>
              <a:gd name="connsiteX352" fmla="*/ 3241005 w 7194254"/>
              <a:gd name="connsiteY352" fmla="*/ 4999986 h 6584660"/>
              <a:gd name="connsiteX353" fmla="*/ 3252272 w 7194254"/>
              <a:gd name="connsiteY353" fmla="*/ 4868555 h 6584660"/>
              <a:gd name="connsiteX354" fmla="*/ 3259783 w 7194254"/>
              <a:gd name="connsiteY354" fmla="*/ 4752146 h 6584660"/>
              <a:gd name="connsiteX355" fmla="*/ 3267294 w 7194254"/>
              <a:gd name="connsiteY355" fmla="*/ 4613205 h 6584660"/>
              <a:gd name="connsiteX356" fmla="*/ 3274805 w 7194254"/>
              <a:gd name="connsiteY356" fmla="*/ 4594429 h 6584660"/>
              <a:gd name="connsiteX357" fmla="*/ 3256027 w 7194254"/>
              <a:gd name="connsiteY357" fmla="*/ 4553123 h 6584660"/>
              <a:gd name="connsiteX358" fmla="*/ 3229739 w 7194254"/>
              <a:gd name="connsiteY358" fmla="*/ 4523081 h 6584660"/>
              <a:gd name="connsiteX359" fmla="*/ 3229739 w 7194254"/>
              <a:gd name="connsiteY359" fmla="*/ 4459244 h 6584660"/>
              <a:gd name="connsiteX360" fmla="*/ 3214717 w 7194254"/>
              <a:gd name="connsiteY360" fmla="*/ 4342834 h 6584660"/>
              <a:gd name="connsiteX361" fmla="*/ 3203450 w 7194254"/>
              <a:gd name="connsiteY361" fmla="*/ 4305283 h 6584660"/>
              <a:gd name="connsiteX362" fmla="*/ 3195939 w 7194254"/>
              <a:gd name="connsiteY362" fmla="*/ 4267731 h 6584660"/>
              <a:gd name="connsiteX363" fmla="*/ 3184673 w 7194254"/>
              <a:gd name="connsiteY363" fmla="*/ 4241445 h 6584660"/>
              <a:gd name="connsiteX364" fmla="*/ 3199695 w 7194254"/>
              <a:gd name="connsiteY364" fmla="*/ 4136301 h 6584660"/>
              <a:gd name="connsiteX365" fmla="*/ 3282316 w 7194254"/>
              <a:gd name="connsiteY365" fmla="*/ 3941033 h 6584660"/>
              <a:gd name="connsiteX366" fmla="*/ 3421270 w 7194254"/>
              <a:gd name="connsiteY366" fmla="*/ 3640620 h 6584660"/>
              <a:gd name="connsiteX367" fmla="*/ 3567735 w 7194254"/>
              <a:gd name="connsiteY367" fmla="*/ 3355229 h 6584660"/>
              <a:gd name="connsiteX368" fmla="*/ 3579001 w 7194254"/>
              <a:gd name="connsiteY368" fmla="*/ 3336453 h 6584660"/>
              <a:gd name="connsiteX369" fmla="*/ 3594023 w 7194254"/>
              <a:gd name="connsiteY369" fmla="*/ 3295146 h 6584660"/>
              <a:gd name="connsiteX370" fmla="*/ 3586512 w 7194254"/>
              <a:gd name="connsiteY370" fmla="*/ 3265105 h 6584660"/>
              <a:gd name="connsiteX371" fmla="*/ 3586512 w 7194254"/>
              <a:gd name="connsiteY371" fmla="*/ 3238819 h 6584660"/>
              <a:gd name="connsiteX372" fmla="*/ 3616556 w 7194254"/>
              <a:gd name="connsiteY372" fmla="*/ 3144940 h 6584660"/>
              <a:gd name="connsiteX373" fmla="*/ 3635334 w 7194254"/>
              <a:gd name="connsiteY373" fmla="*/ 3009755 h 6584660"/>
              <a:gd name="connsiteX374" fmla="*/ 3646601 w 7194254"/>
              <a:gd name="connsiteY374" fmla="*/ 2825752 h 6584660"/>
              <a:gd name="connsiteX375" fmla="*/ 3635334 w 7194254"/>
              <a:gd name="connsiteY375" fmla="*/ 2761915 h 6584660"/>
              <a:gd name="connsiteX376" fmla="*/ 3635334 w 7194254"/>
              <a:gd name="connsiteY376" fmla="*/ 2694322 h 6584660"/>
              <a:gd name="connsiteX377" fmla="*/ 3627823 w 7194254"/>
              <a:gd name="connsiteY377" fmla="*/ 2615464 h 6584660"/>
              <a:gd name="connsiteX378" fmla="*/ 3616556 w 7194254"/>
              <a:gd name="connsiteY378" fmla="*/ 2547871 h 6584660"/>
              <a:gd name="connsiteX379" fmla="*/ 3616556 w 7194254"/>
              <a:gd name="connsiteY379" fmla="*/ 2484033 h 6584660"/>
              <a:gd name="connsiteX380" fmla="*/ 3601534 w 7194254"/>
              <a:gd name="connsiteY380" fmla="*/ 2393910 h 6584660"/>
              <a:gd name="connsiteX381" fmla="*/ 3537691 w 7194254"/>
              <a:gd name="connsiteY381" fmla="*/ 2277500 h 6584660"/>
              <a:gd name="connsiteX382" fmla="*/ 3511402 w 7194254"/>
              <a:gd name="connsiteY382" fmla="*/ 2251214 h 6584660"/>
              <a:gd name="connsiteX383" fmla="*/ 3496380 w 7194254"/>
              <a:gd name="connsiteY383" fmla="*/ 2209907 h 6584660"/>
              <a:gd name="connsiteX384" fmla="*/ 3477603 w 7194254"/>
              <a:gd name="connsiteY384" fmla="*/ 2194887 h 6584660"/>
              <a:gd name="connsiteX385" fmla="*/ 3447558 w 7194254"/>
              <a:gd name="connsiteY385" fmla="*/ 2187376 h 6584660"/>
              <a:gd name="connsiteX386" fmla="*/ 3398737 w 7194254"/>
              <a:gd name="connsiteY386" fmla="*/ 2168600 h 6584660"/>
              <a:gd name="connsiteX387" fmla="*/ 3391226 w 7194254"/>
              <a:gd name="connsiteY387" fmla="*/ 2164845 h 6584660"/>
              <a:gd name="connsiteX388" fmla="*/ 3342404 w 7194254"/>
              <a:gd name="connsiteY388" fmla="*/ 2127294 h 6584660"/>
              <a:gd name="connsiteX389" fmla="*/ 3241005 w 7194254"/>
              <a:gd name="connsiteY389" fmla="*/ 2033415 h 6584660"/>
              <a:gd name="connsiteX390" fmla="*/ 3188428 w 7194254"/>
              <a:gd name="connsiteY390" fmla="*/ 1962067 h 6584660"/>
              <a:gd name="connsiteX391" fmla="*/ 3158384 w 7194254"/>
              <a:gd name="connsiteY391" fmla="*/ 1928271 h 6584660"/>
              <a:gd name="connsiteX392" fmla="*/ 3135851 w 7194254"/>
              <a:gd name="connsiteY392" fmla="*/ 1890719 h 6584660"/>
              <a:gd name="connsiteX393" fmla="*/ 3124585 w 7194254"/>
              <a:gd name="connsiteY393" fmla="*/ 1879454 h 6584660"/>
              <a:gd name="connsiteX394" fmla="*/ 3064496 w 7194254"/>
              <a:gd name="connsiteY394" fmla="*/ 1819371 h 6584660"/>
              <a:gd name="connsiteX395" fmla="*/ 2989386 w 7194254"/>
              <a:gd name="connsiteY395" fmla="*/ 1766799 h 6584660"/>
              <a:gd name="connsiteX396" fmla="*/ 2974364 w 7194254"/>
              <a:gd name="connsiteY396" fmla="*/ 1744268 h 6584660"/>
              <a:gd name="connsiteX397" fmla="*/ 2974364 w 7194254"/>
              <a:gd name="connsiteY397" fmla="*/ 1710472 h 6584660"/>
              <a:gd name="connsiteX398" fmla="*/ 2981875 w 7194254"/>
              <a:gd name="connsiteY398" fmla="*/ 1669165 h 6584660"/>
              <a:gd name="connsiteX399" fmla="*/ 3030697 w 7194254"/>
              <a:gd name="connsiteY399" fmla="*/ 1526469 h 6584660"/>
              <a:gd name="connsiteX400" fmla="*/ 3049474 w 7194254"/>
              <a:gd name="connsiteY400" fmla="*/ 1485163 h 6584660"/>
              <a:gd name="connsiteX401" fmla="*/ 3090785 w 7194254"/>
              <a:gd name="connsiteY401" fmla="*/ 1458876 h 6584660"/>
              <a:gd name="connsiteX402" fmla="*/ 3120829 w 7194254"/>
              <a:gd name="connsiteY402" fmla="*/ 1447611 h 6584660"/>
              <a:gd name="connsiteX403" fmla="*/ 3124585 w 7194254"/>
              <a:gd name="connsiteY403" fmla="*/ 1432591 h 6584660"/>
              <a:gd name="connsiteX404" fmla="*/ 3150873 w 7194254"/>
              <a:gd name="connsiteY404" fmla="*/ 1428835 h 6584660"/>
              <a:gd name="connsiteX405" fmla="*/ 3195939 w 7194254"/>
              <a:gd name="connsiteY405" fmla="*/ 1492673 h 6584660"/>
              <a:gd name="connsiteX406" fmla="*/ 3252272 w 7194254"/>
              <a:gd name="connsiteY406" fmla="*/ 1616593 h 6584660"/>
              <a:gd name="connsiteX407" fmla="*/ 3259783 w 7194254"/>
              <a:gd name="connsiteY407" fmla="*/ 1710472 h 6584660"/>
              <a:gd name="connsiteX408" fmla="*/ 3267294 w 7194254"/>
              <a:gd name="connsiteY408" fmla="*/ 1755534 h 6584660"/>
              <a:gd name="connsiteX409" fmla="*/ 3278561 w 7194254"/>
              <a:gd name="connsiteY409" fmla="*/ 1763044 h 6584660"/>
              <a:gd name="connsiteX410" fmla="*/ 3286072 w 7194254"/>
              <a:gd name="connsiteY410" fmla="*/ 1751779 h 6584660"/>
              <a:gd name="connsiteX411" fmla="*/ 3286072 w 7194254"/>
              <a:gd name="connsiteY411" fmla="*/ 1733003 h 6584660"/>
              <a:gd name="connsiteX412" fmla="*/ 3297338 w 7194254"/>
              <a:gd name="connsiteY412" fmla="*/ 1549000 h 6584660"/>
              <a:gd name="connsiteX413" fmla="*/ 3304849 w 7194254"/>
              <a:gd name="connsiteY413" fmla="*/ 1413815 h 6584660"/>
              <a:gd name="connsiteX414" fmla="*/ 3293583 w 7194254"/>
              <a:gd name="connsiteY414" fmla="*/ 1331201 h 6584660"/>
              <a:gd name="connsiteX415" fmla="*/ 3304849 w 7194254"/>
              <a:gd name="connsiteY415" fmla="*/ 1256098 h 6584660"/>
              <a:gd name="connsiteX416" fmla="*/ 3304849 w 7194254"/>
              <a:gd name="connsiteY416" fmla="*/ 1180995 h 6584660"/>
              <a:gd name="connsiteX417" fmla="*/ 3338649 w 7194254"/>
              <a:gd name="connsiteY417" fmla="*/ 1090872 h 6584660"/>
              <a:gd name="connsiteX418" fmla="*/ 3342404 w 7194254"/>
              <a:gd name="connsiteY418" fmla="*/ 1075851 h 6584660"/>
              <a:gd name="connsiteX419" fmla="*/ 3342404 w 7194254"/>
              <a:gd name="connsiteY419" fmla="*/ 1057075 h 6584660"/>
              <a:gd name="connsiteX420" fmla="*/ 3368693 w 7194254"/>
              <a:gd name="connsiteY420" fmla="*/ 1027034 h 6584660"/>
              <a:gd name="connsiteX421" fmla="*/ 3361182 w 7194254"/>
              <a:gd name="connsiteY421" fmla="*/ 989482 h 6584660"/>
              <a:gd name="connsiteX422" fmla="*/ 3361182 w 7194254"/>
              <a:gd name="connsiteY422" fmla="*/ 951931 h 6584660"/>
              <a:gd name="connsiteX423" fmla="*/ 3379959 w 7194254"/>
              <a:gd name="connsiteY423" fmla="*/ 899359 h 6584660"/>
              <a:gd name="connsiteX424" fmla="*/ 3394981 w 7194254"/>
              <a:gd name="connsiteY424" fmla="*/ 888093 h 6584660"/>
              <a:gd name="connsiteX425" fmla="*/ 3413759 w 7194254"/>
              <a:gd name="connsiteY425" fmla="*/ 858052 h 6584660"/>
              <a:gd name="connsiteX426" fmla="*/ 3402492 w 7194254"/>
              <a:gd name="connsiteY426" fmla="*/ 816745 h 6584660"/>
              <a:gd name="connsiteX427" fmla="*/ 3383715 w 7194254"/>
              <a:gd name="connsiteY427" fmla="*/ 790459 h 6584660"/>
              <a:gd name="connsiteX428" fmla="*/ 3376204 w 7194254"/>
              <a:gd name="connsiteY428" fmla="*/ 749153 h 6584660"/>
              <a:gd name="connsiteX429" fmla="*/ 3368693 w 7194254"/>
              <a:gd name="connsiteY429" fmla="*/ 726622 h 6584660"/>
              <a:gd name="connsiteX430" fmla="*/ 3349915 w 7194254"/>
              <a:gd name="connsiteY430" fmla="*/ 681560 h 6584660"/>
              <a:gd name="connsiteX431" fmla="*/ 3327382 w 7194254"/>
              <a:gd name="connsiteY431" fmla="*/ 647764 h 6584660"/>
              <a:gd name="connsiteX432" fmla="*/ 3308605 w 7194254"/>
              <a:gd name="connsiteY432" fmla="*/ 568905 h 6584660"/>
              <a:gd name="connsiteX433" fmla="*/ 3323627 w 7194254"/>
              <a:gd name="connsiteY433" fmla="*/ 520088 h 6584660"/>
              <a:gd name="connsiteX434" fmla="*/ 3319871 w 7194254"/>
              <a:gd name="connsiteY434" fmla="*/ 512578 h 6584660"/>
              <a:gd name="connsiteX435" fmla="*/ 3304849 w 7194254"/>
              <a:gd name="connsiteY435" fmla="*/ 493802 h 6584660"/>
              <a:gd name="connsiteX436" fmla="*/ 3301094 w 7194254"/>
              <a:gd name="connsiteY436" fmla="*/ 486292 h 6584660"/>
              <a:gd name="connsiteX437" fmla="*/ 3278561 w 7194254"/>
              <a:gd name="connsiteY437" fmla="*/ 414944 h 6584660"/>
              <a:gd name="connsiteX438" fmla="*/ 3267294 w 7194254"/>
              <a:gd name="connsiteY438" fmla="*/ 351106 h 6584660"/>
              <a:gd name="connsiteX439" fmla="*/ 3293583 w 7194254"/>
              <a:gd name="connsiteY439" fmla="*/ 260983 h 6584660"/>
              <a:gd name="connsiteX440" fmla="*/ 3304849 w 7194254"/>
              <a:gd name="connsiteY440" fmla="*/ 193390 h 6584660"/>
              <a:gd name="connsiteX441" fmla="*/ 3327382 w 7194254"/>
              <a:gd name="connsiteY441" fmla="*/ 133308 h 6584660"/>
              <a:gd name="connsiteX442" fmla="*/ 3488869 w 7194254"/>
              <a:gd name="connsiteY442" fmla="*/ 24408 h 6584660"/>
              <a:gd name="connsiteX443" fmla="*/ 3597779 w 7194254"/>
              <a:gd name="connsiteY443" fmla="*/ 5632 h 6584660"/>
              <a:gd name="connsiteX444" fmla="*/ 3631579 w 7194254"/>
              <a:gd name="connsiteY444" fmla="*/ 0 h 658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</a:cxnLst>
            <a:rect l="l" t="t" r="r" b="b"/>
            <a:pathLst>
              <a:path w="7194254" h="6584660">
                <a:moveTo>
                  <a:pt x="4416071" y="1477703"/>
                </a:moveTo>
                <a:cubicBezTo>
                  <a:pt x="4407184" y="1480047"/>
                  <a:pt x="4399700" y="1488485"/>
                  <a:pt x="4390345" y="1503486"/>
                </a:cubicBezTo>
                <a:cubicBezTo>
                  <a:pt x="4386603" y="1514736"/>
                  <a:pt x="4375377" y="1518487"/>
                  <a:pt x="4371635" y="1529737"/>
                </a:cubicBezTo>
                <a:cubicBezTo>
                  <a:pt x="4367893" y="1570989"/>
                  <a:pt x="4352925" y="1612241"/>
                  <a:pt x="4352925" y="1653493"/>
                </a:cubicBezTo>
                <a:cubicBezTo>
                  <a:pt x="4352925" y="1668494"/>
                  <a:pt x="4364151" y="1675994"/>
                  <a:pt x="4364151" y="1690995"/>
                </a:cubicBezTo>
                <a:cubicBezTo>
                  <a:pt x="4364151" y="1720997"/>
                  <a:pt x="4367893" y="1724747"/>
                  <a:pt x="4397829" y="1724747"/>
                </a:cubicBezTo>
                <a:cubicBezTo>
                  <a:pt x="4412797" y="1728497"/>
                  <a:pt x="4424023" y="1717247"/>
                  <a:pt x="4438990" y="1717247"/>
                </a:cubicBezTo>
                <a:cubicBezTo>
                  <a:pt x="4480152" y="1713496"/>
                  <a:pt x="4521314" y="1698496"/>
                  <a:pt x="4562475" y="1687245"/>
                </a:cubicBezTo>
                <a:cubicBezTo>
                  <a:pt x="4592411" y="1675994"/>
                  <a:pt x="4626089" y="1668494"/>
                  <a:pt x="4656024" y="1653493"/>
                </a:cubicBezTo>
                <a:cubicBezTo>
                  <a:pt x="4667250" y="1645993"/>
                  <a:pt x="4667250" y="1642243"/>
                  <a:pt x="4659766" y="1634742"/>
                </a:cubicBezTo>
                <a:cubicBezTo>
                  <a:pt x="4659766" y="1630992"/>
                  <a:pt x="4656024" y="1627242"/>
                  <a:pt x="4652282" y="1623492"/>
                </a:cubicBezTo>
                <a:cubicBezTo>
                  <a:pt x="4633573" y="1604741"/>
                  <a:pt x="4607379" y="1593490"/>
                  <a:pt x="4588669" y="1578490"/>
                </a:cubicBezTo>
                <a:cubicBezTo>
                  <a:pt x="4543765" y="1544738"/>
                  <a:pt x="4498862" y="1514736"/>
                  <a:pt x="4450216" y="1488485"/>
                </a:cubicBezTo>
                <a:cubicBezTo>
                  <a:pt x="4435249" y="1479110"/>
                  <a:pt x="4424958" y="1475359"/>
                  <a:pt x="4416071" y="1477703"/>
                </a:cubicBezTo>
                <a:close/>
                <a:moveTo>
                  <a:pt x="3631579" y="0"/>
                </a:moveTo>
                <a:cubicBezTo>
                  <a:pt x="3642845" y="0"/>
                  <a:pt x="3654112" y="1877"/>
                  <a:pt x="3665378" y="5632"/>
                </a:cubicBezTo>
                <a:cubicBezTo>
                  <a:pt x="3710444" y="5632"/>
                  <a:pt x="3755510" y="20653"/>
                  <a:pt x="3793065" y="46939"/>
                </a:cubicBezTo>
                <a:cubicBezTo>
                  <a:pt x="3800576" y="54449"/>
                  <a:pt x="3830621" y="58204"/>
                  <a:pt x="3853154" y="58204"/>
                </a:cubicBezTo>
                <a:cubicBezTo>
                  <a:pt x="3864420" y="61960"/>
                  <a:pt x="3868176" y="65715"/>
                  <a:pt x="3871931" y="69470"/>
                </a:cubicBezTo>
                <a:cubicBezTo>
                  <a:pt x="3886953" y="76980"/>
                  <a:pt x="3894464" y="95756"/>
                  <a:pt x="3916997" y="88246"/>
                </a:cubicBezTo>
                <a:cubicBezTo>
                  <a:pt x="3924508" y="88246"/>
                  <a:pt x="3916997" y="103266"/>
                  <a:pt x="3924508" y="107022"/>
                </a:cubicBezTo>
                <a:cubicBezTo>
                  <a:pt x="3932019" y="99511"/>
                  <a:pt x="3939530" y="95756"/>
                  <a:pt x="3943286" y="88246"/>
                </a:cubicBezTo>
                <a:cubicBezTo>
                  <a:pt x="3947041" y="92001"/>
                  <a:pt x="3947041" y="92001"/>
                  <a:pt x="3950797" y="95756"/>
                </a:cubicBezTo>
                <a:cubicBezTo>
                  <a:pt x="3950797" y="103266"/>
                  <a:pt x="3943286" y="114532"/>
                  <a:pt x="3954552" y="114532"/>
                </a:cubicBezTo>
                <a:cubicBezTo>
                  <a:pt x="3965819" y="118287"/>
                  <a:pt x="3977085" y="114532"/>
                  <a:pt x="3984596" y="103266"/>
                </a:cubicBezTo>
                <a:cubicBezTo>
                  <a:pt x="3988352" y="95756"/>
                  <a:pt x="3984596" y="92001"/>
                  <a:pt x="3977085" y="84491"/>
                </a:cubicBezTo>
                <a:cubicBezTo>
                  <a:pt x="3969574" y="80735"/>
                  <a:pt x="3973330" y="73225"/>
                  <a:pt x="3973330" y="61960"/>
                </a:cubicBezTo>
                <a:cubicBezTo>
                  <a:pt x="3973330" y="54449"/>
                  <a:pt x="3965819" y="46939"/>
                  <a:pt x="3962063" y="39429"/>
                </a:cubicBezTo>
                <a:cubicBezTo>
                  <a:pt x="3958308" y="31918"/>
                  <a:pt x="3977085" y="5632"/>
                  <a:pt x="3984596" y="5632"/>
                </a:cubicBezTo>
                <a:cubicBezTo>
                  <a:pt x="3995863" y="5632"/>
                  <a:pt x="3999618" y="13143"/>
                  <a:pt x="4003374" y="16898"/>
                </a:cubicBezTo>
                <a:cubicBezTo>
                  <a:pt x="4007129" y="35674"/>
                  <a:pt x="4010885" y="35674"/>
                  <a:pt x="4025907" y="24408"/>
                </a:cubicBezTo>
                <a:cubicBezTo>
                  <a:pt x="4048440" y="5632"/>
                  <a:pt x="4063462" y="9388"/>
                  <a:pt x="4082240" y="31918"/>
                </a:cubicBezTo>
                <a:cubicBezTo>
                  <a:pt x="4093506" y="46939"/>
                  <a:pt x="4089751" y="69470"/>
                  <a:pt x="4104773" y="84491"/>
                </a:cubicBezTo>
                <a:cubicBezTo>
                  <a:pt x="4112284" y="137063"/>
                  <a:pt x="4131061" y="185880"/>
                  <a:pt x="4123550" y="242207"/>
                </a:cubicBezTo>
                <a:cubicBezTo>
                  <a:pt x="4119795" y="264738"/>
                  <a:pt x="4112284" y="283514"/>
                  <a:pt x="4108528" y="306045"/>
                </a:cubicBezTo>
                <a:cubicBezTo>
                  <a:pt x="4112284" y="309800"/>
                  <a:pt x="4123550" y="309800"/>
                  <a:pt x="4127306" y="309800"/>
                </a:cubicBezTo>
                <a:cubicBezTo>
                  <a:pt x="4138572" y="309800"/>
                  <a:pt x="4138572" y="309800"/>
                  <a:pt x="4153594" y="332331"/>
                </a:cubicBezTo>
                <a:cubicBezTo>
                  <a:pt x="4157350" y="343596"/>
                  <a:pt x="4168616" y="332331"/>
                  <a:pt x="4179883" y="339841"/>
                </a:cubicBezTo>
                <a:cubicBezTo>
                  <a:pt x="4172372" y="351106"/>
                  <a:pt x="4164861" y="358617"/>
                  <a:pt x="4161105" y="369882"/>
                </a:cubicBezTo>
                <a:cubicBezTo>
                  <a:pt x="4161105" y="377393"/>
                  <a:pt x="4153594" y="388658"/>
                  <a:pt x="4172372" y="392413"/>
                </a:cubicBezTo>
                <a:cubicBezTo>
                  <a:pt x="4183638" y="392413"/>
                  <a:pt x="4179883" y="399923"/>
                  <a:pt x="4176127" y="407434"/>
                </a:cubicBezTo>
                <a:cubicBezTo>
                  <a:pt x="4161105" y="433720"/>
                  <a:pt x="4168616" y="463761"/>
                  <a:pt x="4179883" y="490047"/>
                </a:cubicBezTo>
                <a:cubicBezTo>
                  <a:pt x="4179883" y="493802"/>
                  <a:pt x="4191149" y="493802"/>
                  <a:pt x="4183638" y="501313"/>
                </a:cubicBezTo>
                <a:cubicBezTo>
                  <a:pt x="4179883" y="505068"/>
                  <a:pt x="4172372" y="505068"/>
                  <a:pt x="4164861" y="501313"/>
                </a:cubicBezTo>
                <a:cubicBezTo>
                  <a:pt x="4161105" y="501313"/>
                  <a:pt x="4157350" y="493802"/>
                  <a:pt x="4153594" y="490047"/>
                </a:cubicBezTo>
                <a:cubicBezTo>
                  <a:pt x="4142328" y="478782"/>
                  <a:pt x="4131061" y="482537"/>
                  <a:pt x="4119795" y="486292"/>
                </a:cubicBezTo>
                <a:cubicBezTo>
                  <a:pt x="4112284" y="486292"/>
                  <a:pt x="4097262" y="497557"/>
                  <a:pt x="4108528" y="508823"/>
                </a:cubicBezTo>
                <a:cubicBezTo>
                  <a:pt x="4119795" y="520088"/>
                  <a:pt x="4112284" y="531354"/>
                  <a:pt x="4116039" y="546374"/>
                </a:cubicBezTo>
                <a:cubicBezTo>
                  <a:pt x="4089751" y="546374"/>
                  <a:pt x="4063462" y="546374"/>
                  <a:pt x="4037174" y="546374"/>
                </a:cubicBezTo>
                <a:cubicBezTo>
                  <a:pt x="4018396" y="550130"/>
                  <a:pt x="3995863" y="565150"/>
                  <a:pt x="3977085" y="576416"/>
                </a:cubicBezTo>
                <a:cubicBezTo>
                  <a:pt x="3947041" y="595191"/>
                  <a:pt x="3932019" y="625233"/>
                  <a:pt x="3913242" y="651519"/>
                </a:cubicBezTo>
                <a:cubicBezTo>
                  <a:pt x="3901975" y="666539"/>
                  <a:pt x="3901975" y="689070"/>
                  <a:pt x="3886953" y="700336"/>
                </a:cubicBezTo>
                <a:cubicBezTo>
                  <a:pt x="3875687" y="707846"/>
                  <a:pt x="3894464" y="741642"/>
                  <a:pt x="3905731" y="741642"/>
                </a:cubicBezTo>
                <a:cubicBezTo>
                  <a:pt x="3947041" y="734132"/>
                  <a:pt x="3962063" y="764173"/>
                  <a:pt x="3977085" y="794215"/>
                </a:cubicBezTo>
                <a:cubicBezTo>
                  <a:pt x="3980841" y="801725"/>
                  <a:pt x="3984596" y="812990"/>
                  <a:pt x="3984596" y="824256"/>
                </a:cubicBezTo>
                <a:cubicBezTo>
                  <a:pt x="3984596" y="839276"/>
                  <a:pt x="3988352" y="843032"/>
                  <a:pt x="4003374" y="843032"/>
                </a:cubicBezTo>
                <a:cubicBezTo>
                  <a:pt x="4018396" y="846787"/>
                  <a:pt x="4029663" y="865562"/>
                  <a:pt x="4048440" y="865562"/>
                </a:cubicBezTo>
                <a:cubicBezTo>
                  <a:pt x="4067218" y="884338"/>
                  <a:pt x="4093506" y="884338"/>
                  <a:pt x="4116039" y="891849"/>
                </a:cubicBezTo>
                <a:cubicBezTo>
                  <a:pt x="4134817" y="903114"/>
                  <a:pt x="4161105" y="906869"/>
                  <a:pt x="4183638" y="906869"/>
                </a:cubicBezTo>
                <a:cubicBezTo>
                  <a:pt x="4224949" y="910624"/>
                  <a:pt x="4270015" y="921890"/>
                  <a:pt x="4307570" y="940666"/>
                </a:cubicBezTo>
                <a:cubicBezTo>
                  <a:pt x="4367659" y="966952"/>
                  <a:pt x="4423991" y="1004503"/>
                  <a:pt x="4476568" y="1042055"/>
                </a:cubicBezTo>
                <a:cubicBezTo>
                  <a:pt x="4532901" y="1083361"/>
                  <a:pt x="4574212" y="1135933"/>
                  <a:pt x="4615522" y="1192261"/>
                </a:cubicBezTo>
                <a:cubicBezTo>
                  <a:pt x="4649322" y="1229812"/>
                  <a:pt x="4675610" y="1271119"/>
                  <a:pt x="4716921" y="1301160"/>
                </a:cubicBezTo>
                <a:cubicBezTo>
                  <a:pt x="4777009" y="1342467"/>
                  <a:pt x="4825831" y="1398794"/>
                  <a:pt x="4893430" y="1432591"/>
                </a:cubicBezTo>
                <a:cubicBezTo>
                  <a:pt x="4900941" y="1436346"/>
                  <a:pt x="4908452" y="1447611"/>
                  <a:pt x="4915963" y="1455121"/>
                </a:cubicBezTo>
                <a:cubicBezTo>
                  <a:pt x="4957274" y="1503938"/>
                  <a:pt x="4998584" y="1552755"/>
                  <a:pt x="5024873" y="1609083"/>
                </a:cubicBezTo>
                <a:cubicBezTo>
                  <a:pt x="5028628" y="1616593"/>
                  <a:pt x="5032384" y="1627858"/>
                  <a:pt x="5036139" y="1627858"/>
                </a:cubicBezTo>
                <a:cubicBezTo>
                  <a:pt x="5066183" y="1650389"/>
                  <a:pt x="5062428" y="1680431"/>
                  <a:pt x="5062428" y="1710472"/>
                </a:cubicBezTo>
                <a:cubicBezTo>
                  <a:pt x="5062428" y="1717982"/>
                  <a:pt x="5062428" y="1725492"/>
                  <a:pt x="5062428" y="1733003"/>
                </a:cubicBezTo>
                <a:cubicBezTo>
                  <a:pt x="5062428" y="1781820"/>
                  <a:pt x="5039895" y="1819371"/>
                  <a:pt x="4991073" y="1826882"/>
                </a:cubicBezTo>
                <a:cubicBezTo>
                  <a:pt x="4961029" y="1830637"/>
                  <a:pt x="4930985" y="1841902"/>
                  <a:pt x="4900941" y="1845657"/>
                </a:cubicBezTo>
                <a:cubicBezTo>
                  <a:pt x="4870897" y="1853168"/>
                  <a:pt x="4837097" y="1856923"/>
                  <a:pt x="4807053" y="1871943"/>
                </a:cubicBezTo>
                <a:cubicBezTo>
                  <a:pt x="4792031" y="1879454"/>
                  <a:pt x="4765743" y="1868188"/>
                  <a:pt x="4746965" y="1883209"/>
                </a:cubicBezTo>
                <a:cubicBezTo>
                  <a:pt x="4716921" y="1875699"/>
                  <a:pt x="4683121" y="1898230"/>
                  <a:pt x="4649322" y="1890719"/>
                </a:cubicBezTo>
                <a:cubicBezTo>
                  <a:pt x="4634300" y="1886964"/>
                  <a:pt x="4623033" y="1901985"/>
                  <a:pt x="4608011" y="1901985"/>
                </a:cubicBezTo>
                <a:cubicBezTo>
                  <a:pt x="4596745" y="1901985"/>
                  <a:pt x="4581723" y="1894474"/>
                  <a:pt x="4570456" y="1909495"/>
                </a:cubicBezTo>
                <a:cubicBezTo>
                  <a:pt x="4570456" y="1909495"/>
                  <a:pt x="4562945" y="1909495"/>
                  <a:pt x="4559190" y="1909495"/>
                </a:cubicBezTo>
                <a:cubicBezTo>
                  <a:pt x="4499101" y="1905740"/>
                  <a:pt x="4442769" y="1928271"/>
                  <a:pt x="4386436" y="1917005"/>
                </a:cubicBezTo>
                <a:cubicBezTo>
                  <a:pt x="4371414" y="1950802"/>
                  <a:pt x="4386436" y="1984598"/>
                  <a:pt x="4393947" y="2014639"/>
                </a:cubicBezTo>
                <a:cubicBezTo>
                  <a:pt x="4397703" y="2037170"/>
                  <a:pt x="4401458" y="2059701"/>
                  <a:pt x="4408969" y="2082232"/>
                </a:cubicBezTo>
                <a:cubicBezTo>
                  <a:pt x="4420236" y="2119783"/>
                  <a:pt x="4427747" y="2164845"/>
                  <a:pt x="4442769" y="2206152"/>
                </a:cubicBezTo>
                <a:cubicBezTo>
                  <a:pt x="4454035" y="2247459"/>
                  <a:pt x="4465302" y="2292520"/>
                  <a:pt x="4484079" y="2333827"/>
                </a:cubicBezTo>
                <a:cubicBezTo>
                  <a:pt x="4491590" y="2356358"/>
                  <a:pt x="4499101" y="2378889"/>
                  <a:pt x="4506612" y="2397665"/>
                </a:cubicBezTo>
                <a:cubicBezTo>
                  <a:pt x="4525390" y="2438972"/>
                  <a:pt x="4544168" y="2476523"/>
                  <a:pt x="4559190" y="2514075"/>
                </a:cubicBezTo>
                <a:cubicBezTo>
                  <a:pt x="4577967" y="2559136"/>
                  <a:pt x="4596745" y="2604198"/>
                  <a:pt x="4611767" y="2649260"/>
                </a:cubicBezTo>
                <a:cubicBezTo>
                  <a:pt x="4615522" y="2668036"/>
                  <a:pt x="4615522" y="2686812"/>
                  <a:pt x="4619278" y="2705587"/>
                </a:cubicBezTo>
                <a:cubicBezTo>
                  <a:pt x="4623033" y="2720608"/>
                  <a:pt x="4638055" y="2728118"/>
                  <a:pt x="4641811" y="2743139"/>
                </a:cubicBezTo>
                <a:cubicBezTo>
                  <a:pt x="4645566" y="2773180"/>
                  <a:pt x="4649322" y="2803221"/>
                  <a:pt x="4660588" y="2833262"/>
                </a:cubicBezTo>
                <a:cubicBezTo>
                  <a:pt x="4671855" y="2867059"/>
                  <a:pt x="4664344" y="2904610"/>
                  <a:pt x="4675610" y="2942162"/>
                </a:cubicBezTo>
                <a:cubicBezTo>
                  <a:pt x="4686877" y="2975958"/>
                  <a:pt x="4698143" y="3013510"/>
                  <a:pt x="4705654" y="3051061"/>
                </a:cubicBezTo>
                <a:cubicBezTo>
                  <a:pt x="4713166" y="3084858"/>
                  <a:pt x="4720677" y="3114899"/>
                  <a:pt x="4731943" y="3148695"/>
                </a:cubicBezTo>
                <a:cubicBezTo>
                  <a:pt x="4739454" y="3171226"/>
                  <a:pt x="4739454" y="3201267"/>
                  <a:pt x="4746965" y="3227554"/>
                </a:cubicBezTo>
                <a:cubicBezTo>
                  <a:pt x="4758232" y="3253840"/>
                  <a:pt x="4758232" y="3280126"/>
                  <a:pt x="4765743" y="3306412"/>
                </a:cubicBezTo>
                <a:cubicBezTo>
                  <a:pt x="4773254" y="3321432"/>
                  <a:pt x="4761987" y="3336453"/>
                  <a:pt x="4743210" y="3336453"/>
                </a:cubicBezTo>
                <a:cubicBezTo>
                  <a:pt x="4705654" y="3336453"/>
                  <a:pt x="4671855" y="3351474"/>
                  <a:pt x="4638055" y="3343963"/>
                </a:cubicBezTo>
                <a:cubicBezTo>
                  <a:pt x="4611767" y="3362739"/>
                  <a:pt x="4581723" y="3351474"/>
                  <a:pt x="4551679" y="3355229"/>
                </a:cubicBezTo>
                <a:cubicBezTo>
                  <a:pt x="4544168" y="3355229"/>
                  <a:pt x="4472813" y="3358984"/>
                  <a:pt x="4469057" y="3362739"/>
                </a:cubicBezTo>
                <a:cubicBezTo>
                  <a:pt x="4461546" y="3374004"/>
                  <a:pt x="4450280" y="3377760"/>
                  <a:pt x="4446524" y="3392780"/>
                </a:cubicBezTo>
                <a:cubicBezTo>
                  <a:pt x="4439013" y="3434087"/>
                  <a:pt x="4412725" y="3471638"/>
                  <a:pt x="4405214" y="3512945"/>
                </a:cubicBezTo>
                <a:cubicBezTo>
                  <a:pt x="4390192" y="3576783"/>
                  <a:pt x="4363903" y="3636865"/>
                  <a:pt x="4345126" y="3700703"/>
                </a:cubicBezTo>
                <a:cubicBezTo>
                  <a:pt x="4333859" y="3742009"/>
                  <a:pt x="4315081" y="3779561"/>
                  <a:pt x="4318837" y="3824623"/>
                </a:cubicBezTo>
                <a:cubicBezTo>
                  <a:pt x="4303815" y="3835888"/>
                  <a:pt x="4307570" y="3850909"/>
                  <a:pt x="4307570" y="3862174"/>
                </a:cubicBezTo>
                <a:cubicBezTo>
                  <a:pt x="4307570" y="3880950"/>
                  <a:pt x="4307570" y="3899726"/>
                  <a:pt x="4315081" y="3918502"/>
                </a:cubicBezTo>
                <a:cubicBezTo>
                  <a:pt x="4330103" y="3952298"/>
                  <a:pt x="4333859" y="3989850"/>
                  <a:pt x="4345126" y="4023646"/>
                </a:cubicBezTo>
                <a:cubicBezTo>
                  <a:pt x="4352637" y="4057442"/>
                  <a:pt x="4375170" y="4087484"/>
                  <a:pt x="4371414" y="4121280"/>
                </a:cubicBezTo>
                <a:cubicBezTo>
                  <a:pt x="4393947" y="4166342"/>
                  <a:pt x="4405214" y="4218914"/>
                  <a:pt x="4450280" y="4256466"/>
                </a:cubicBezTo>
                <a:cubicBezTo>
                  <a:pt x="4472813" y="4275241"/>
                  <a:pt x="4499101" y="4290262"/>
                  <a:pt x="4532901" y="4294017"/>
                </a:cubicBezTo>
                <a:cubicBezTo>
                  <a:pt x="4559190" y="4294017"/>
                  <a:pt x="4585478" y="4305283"/>
                  <a:pt x="4611767" y="4312793"/>
                </a:cubicBezTo>
                <a:cubicBezTo>
                  <a:pt x="4641811" y="4320303"/>
                  <a:pt x="4675610" y="4327813"/>
                  <a:pt x="4705654" y="4339079"/>
                </a:cubicBezTo>
                <a:cubicBezTo>
                  <a:pt x="4761987" y="4357855"/>
                  <a:pt x="4814564" y="4384141"/>
                  <a:pt x="4863386" y="4414182"/>
                </a:cubicBezTo>
                <a:cubicBezTo>
                  <a:pt x="4870897" y="4417937"/>
                  <a:pt x="4878408" y="4425447"/>
                  <a:pt x="4885919" y="4432958"/>
                </a:cubicBezTo>
                <a:cubicBezTo>
                  <a:pt x="4919719" y="4466754"/>
                  <a:pt x="4949763" y="4496795"/>
                  <a:pt x="4979807" y="4526837"/>
                </a:cubicBezTo>
                <a:cubicBezTo>
                  <a:pt x="5017362" y="4564388"/>
                  <a:pt x="5058672" y="4594429"/>
                  <a:pt x="5103739" y="4624470"/>
                </a:cubicBezTo>
                <a:cubicBezTo>
                  <a:pt x="5133783" y="4647001"/>
                  <a:pt x="5163827" y="4669532"/>
                  <a:pt x="5193871" y="4695818"/>
                </a:cubicBezTo>
                <a:cubicBezTo>
                  <a:pt x="5238937" y="4729615"/>
                  <a:pt x="5284003" y="4763411"/>
                  <a:pt x="5329069" y="4793452"/>
                </a:cubicBezTo>
                <a:cubicBezTo>
                  <a:pt x="5332825" y="4797208"/>
                  <a:pt x="5336580" y="4800963"/>
                  <a:pt x="5336580" y="4797208"/>
                </a:cubicBezTo>
                <a:cubicBezTo>
                  <a:pt x="5359113" y="4782187"/>
                  <a:pt x="5374135" y="4800963"/>
                  <a:pt x="5392913" y="4808473"/>
                </a:cubicBezTo>
                <a:cubicBezTo>
                  <a:pt x="5400424" y="4812228"/>
                  <a:pt x="5407935" y="4808473"/>
                  <a:pt x="5415446" y="4800963"/>
                </a:cubicBezTo>
                <a:cubicBezTo>
                  <a:pt x="5430468" y="4789697"/>
                  <a:pt x="5449246" y="4789697"/>
                  <a:pt x="5468023" y="4789697"/>
                </a:cubicBezTo>
                <a:cubicBezTo>
                  <a:pt x="5498067" y="4789697"/>
                  <a:pt x="5531867" y="4793452"/>
                  <a:pt x="5561911" y="4782187"/>
                </a:cubicBezTo>
                <a:cubicBezTo>
                  <a:pt x="5569422" y="4778432"/>
                  <a:pt x="5580688" y="4778432"/>
                  <a:pt x="5580688" y="4782187"/>
                </a:cubicBezTo>
                <a:cubicBezTo>
                  <a:pt x="5591955" y="4793452"/>
                  <a:pt x="5599466" y="4789697"/>
                  <a:pt x="5610732" y="4782187"/>
                </a:cubicBezTo>
                <a:cubicBezTo>
                  <a:pt x="5614488" y="4778432"/>
                  <a:pt x="5618243" y="4782187"/>
                  <a:pt x="5621999" y="4778432"/>
                </a:cubicBezTo>
                <a:cubicBezTo>
                  <a:pt x="5637021" y="4774677"/>
                  <a:pt x="5648288" y="4797208"/>
                  <a:pt x="5663310" y="4789697"/>
                </a:cubicBezTo>
                <a:cubicBezTo>
                  <a:pt x="5674576" y="4778432"/>
                  <a:pt x="5689598" y="4778432"/>
                  <a:pt x="5704620" y="4782187"/>
                </a:cubicBezTo>
                <a:cubicBezTo>
                  <a:pt x="5723398" y="4782187"/>
                  <a:pt x="5757197" y="4804718"/>
                  <a:pt x="5760953" y="4823494"/>
                </a:cubicBezTo>
                <a:cubicBezTo>
                  <a:pt x="5764708" y="4831004"/>
                  <a:pt x="5764708" y="4838514"/>
                  <a:pt x="5757197" y="4846025"/>
                </a:cubicBezTo>
                <a:cubicBezTo>
                  <a:pt x="5749686" y="4849780"/>
                  <a:pt x="5749686" y="4857290"/>
                  <a:pt x="5757197" y="4861045"/>
                </a:cubicBezTo>
                <a:cubicBezTo>
                  <a:pt x="5775975" y="4872311"/>
                  <a:pt x="5772219" y="4891086"/>
                  <a:pt x="5772219" y="4909862"/>
                </a:cubicBezTo>
                <a:cubicBezTo>
                  <a:pt x="5772219" y="4939903"/>
                  <a:pt x="5768464" y="4969945"/>
                  <a:pt x="5772219" y="5003741"/>
                </a:cubicBezTo>
                <a:cubicBezTo>
                  <a:pt x="5772219" y="5030027"/>
                  <a:pt x="5757197" y="5056313"/>
                  <a:pt x="5760953" y="5086354"/>
                </a:cubicBezTo>
                <a:cubicBezTo>
                  <a:pt x="5760953" y="5101375"/>
                  <a:pt x="5745931" y="5116396"/>
                  <a:pt x="5738420" y="5131416"/>
                </a:cubicBezTo>
                <a:cubicBezTo>
                  <a:pt x="5730909" y="5138926"/>
                  <a:pt x="5727153" y="5146437"/>
                  <a:pt x="5723398" y="5157702"/>
                </a:cubicBezTo>
                <a:cubicBezTo>
                  <a:pt x="5712131" y="5172723"/>
                  <a:pt x="5697109" y="5191499"/>
                  <a:pt x="5708376" y="5210274"/>
                </a:cubicBezTo>
                <a:cubicBezTo>
                  <a:pt x="5719642" y="5225295"/>
                  <a:pt x="5704620" y="5247826"/>
                  <a:pt x="5727153" y="5255336"/>
                </a:cubicBezTo>
                <a:cubicBezTo>
                  <a:pt x="5730909" y="5259091"/>
                  <a:pt x="5734664" y="5262846"/>
                  <a:pt x="5734664" y="5266602"/>
                </a:cubicBezTo>
                <a:cubicBezTo>
                  <a:pt x="5734664" y="5300398"/>
                  <a:pt x="5749686" y="5334194"/>
                  <a:pt x="5742175" y="5367991"/>
                </a:cubicBezTo>
                <a:cubicBezTo>
                  <a:pt x="5742175" y="5375501"/>
                  <a:pt x="5745931" y="5383011"/>
                  <a:pt x="5742175" y="5383011"/>
                </a:cubicBezTo>
                <a:cubicBezTo>
                  <a:pt x="5715887" y="5394277"/>
                  <a:pt x="5738420" y="5416808"/>
                  <a:pt x="5734664" y="5431828"/>
                </a:cubicBezTo>
                <a:cubicBezTo>
                  <a:pt x="5723398" y="5461870"/>
                  <a:pt x="5734664" y="5491911"/>
                  <a:pt x="5712131" y="5518197"/>
                </a:cubicBezTo>
                <a:cubicBezTo>
                  <a:pt x="5700865" y="5529462"/>
                  <a:pt x="5700865" y="5551993"/>
                  <a:pt x="5697109" y="5567014"/>
                </a:cubicBezTo>
                <a:cubicBezTo>
                  <a:pt x="5697109" y="5582034"/>
                  <a:pt x="5689598" y="5597055"/>
                  <a:pt x="5682087" y="5608321"/>
                </a:cubicBezTo>
                <a:cubicBezTo>
                  <a:pt x="5674576" y="5619586"/>
                  <a:pt x="5667065" y="5630851"/>
                  <a:pt x="5659554" y="5645872"/>
                </a:cubicBezTo>
                <a:cubicBezTo>
                  <a:pt x="5644532" y="5675913"/>
                  <a:pt x="5614488" y="5690934"/>
                  <a:pt x="5588199" y="5709710"/>
                </a:cubicBezTo>
                <a:cubicBezTo>
                  <a:pt x="5573177" y="5720975"/>
                  <a:pt x="5550644" y="5720975"/>
                  <a:pt x="5531867" y="5717220"/>
                </a:cubicBezTo>
                <a:cubicBezTo>
                  <a:pt x="5498067" y="5713465"/>
                  <a:pt x="5464268" y="5702199"/>
                  <a:pt x="5441734" y="5672158"/>
                </a:cubicBezTo>
                <a:cubicBezTo>
                  <a:pt x="5426712" y="5649627"/>
                  <a:pt x="5426712" y="5623341"/>
                  <a:pt x="5434223" y="5600810"/>
                </a:cubicBezTo>
                <a:cubicBezTo>
                  <a:pt x="5441734" y="5574524"/>
                  <a:pt x="5453001" y="5551993"/>
                  <a:pt x="5460512" y="5529462"/>
                </a:cubicBezTo>
                <a:cubicBezTo>
                  <a:pt x="5468023" y="5506931"/>
                  <a:pt x="5468023" y="5491911"/>
                  <a:pt x="5460512" y="5473135"/>
                </a:cubicBezTo>
                <a:cubicBezTo>
                  <a:pt x="5441734" y="5443094"/>
                  <a:pt x="5430468" y="5409297"/>
                  <a:pt x="5422957" y="5375501"/>
                </a:cubicBezTo>
                <a:cubicBezTo>
                  <a:pt x="5415446" y="5352970"/>
                  <a:pt x="5404179" y="5337950"/>
                  <a:pt x="5389157" y="5322929"/>
                </a:cubicBezTo>
                <a:cubicBezTo>
                  <a:pt x="5381646" y="5311663"/>
                  <a:pt x="5377891" y="5319174"/>
                  <a:pt x="5370380" y="5322929"/>
                </a:cubicBezTo>
                <a:cubicBezTo>
                  <a:pt x="5359113" y="5326684"/>
                  <a:pt x="5347847" y="5322929"/>
                  <a:pt x="5340336" y="5311663"/>
                </a:cubicBezTo>
                <a:cubicBezTo>
                  <a:pt x="5332825" y="5296643"/>
                  <a:pt x="5317803" y="5277867"/>
                  <a:pt x="5310292" y="5259091"/>
                </a:cubicBezTo>
                <a:cubicBezTo>
                  <a:pt x="5306536" y="5247826"/>
                  <a:pt x="5302781" y="5247826"/>
                  <a:pt x="5295270" y="5251581"/>
                </a:cubicBezTo>
                <a:cubicBezTo>
                  <a:pt x="5280248" y="5262846"/>
                  <a:pt x="5268981" y="5262846"/>
                  <a:pt x="5257714" y="5255336"/>
                </a:cubicBezTo>
                <a:cubicBezTo>
                  <a:pt x="5242692" y="5247826"/>
                  <a:pt x="5223915" y="5244071"/>
                  <a:pt x="5227670" y="5225295"/>
                </a:cubicBezTo>
                <a:cubicBezTo>
                  <a:pt x="5231426" y="5206519"/>
                  <a:pt x="5242692" y="5199009"/>
                  <a:pt x="5261470" y="5195254"/>
                </a:cubicBezTo>
                <a:cubicBezTo>
                  <a:pt x="5265226" y="5191499"/>
                  <a:pt x="5276492" y="5199009"/>
                  <a:pt x="5268981" y="5183988"/>
                </a:cubicBezTo>
                <a:cubicBezTo>
                  <a:pt x="5257714" y="5161457"/>
                  <a:pt x="5242692" y="5138926"/>
                  <a:pt x="5272737" y="5116396"/>
                </a:cubicBezTo>
                <a:cubicBezTo>
                  <a:pt x="5276492" y="5112640"/>
                  <a:pt x="5276492" y="5101375"/>
                  <a:pt x="5268981" y="5093865"/>
                </a:cubicBezTo>
                <a:cubicBezTo>
                  <a:pt x="5257714" y="5082599"/>
                  <a:pt x="5250203" y="5071334"/>
                  <a:pt x="5235181" y="5060068"/>
                </a:cubicBezTo>
                <a:cubicBezTo>
                  <a:pt x="5182604" y="5026272"/>
                  <a:pt x="5133783" y="4984965"/>
                  <a:pt x="5081206" y="4951169"/>
                </a:cubicBezTo>
                <a:cubicBezTo>
                  <a:pt x="5032384" y="4917372"/>
                  <a:pt x="4979807" y="4891086"/>
                  <a:pt x="4923474" y="4872311"/>
                </a:cubicBezTo>
                <a:cubicBezTo>
                  <a:pt x="4889674" y="4861045"/>
                  <a:pt x="4855875" y="4842269"/>
                  <a:pt x="4822075" y="4831004"/>
                </a:cubicBezTo>
                <a:cubicBezTo>
                  <a:pt x="4799542" y="4819738"/>
                  <a:pt x="4777009" y="4812228"/>
                  <a:pt x="4754476" y="4804718"/>
                </a:cubicBezTo>
                <a:cubicBezTo>
                  <a:pt x="4731943" y="4800963"/>
                  <a:pt x="4713166" y="4785942"/>
                  <a:pt x="4690632" y="4778432"/>
                </a:cubicBezTo>
                <a:cubicBezTo>
                  <a:pt x="4660588" y="4770921"/>
                  <a:pt x="4634300" y="4748391"/>
                  <a:pt x="4604256" y="4733370"/>
                </a:cubicBezTo>
                <a:cubicBezTo>
                  <a:pt x="4592989" y="4725860"/>
                  <a:pt x="4577967" y="4722104"/>
                  <a:pt x="4566701" y="4733370"/>
                </a:cubicBezTo>
                <a:cubicBezTo>
                  <a:pt x="4551679" y="4744635"/>
                  <a:pt x="4536657" y="4748391"/>
                  <a:pt x="4521634" y="4733370"/>
                </a:cubicBezTo>
                <a:cubicBezTo>
                  <a:pt x="4454035" y="4718349"/>
                  <a:pt x="4386436" y="4688308"/>
                  <a:pt x="4318837" y="4669532"/>
                </a:cubicBezTo>
                <a:cubicBezTo>
                  <a:pt x="4300059" y="4662022"/>
                  <a:pt x="4281282" y="4654512"/>
                  <a:pt x="4258749" y="4647001"/>
                </a:cubicBezTo>
                <a:cubicBezTo>
                  <a:pt x="4232460" y="4635736"/>
                  <a:pt x="4209927" y="4616960"/>
                  <a:pt x="4176127" y="4613205"/>
                </a:cubicBezTo>
                <a:cubicBezTo>
                  <a:pt x="4149839" y="4613205"/>
                  <a:pt x="4142328" y="4583164"/>
                  <a:pt x="4119795" y="4575654"/>
                </a:cubicBezTo>
                <a:cubicBezTo>
                  <a:pt x="4093506" y="4549367"/>
                  <a:pt x="4063462" y="4526837"/>
                  <a:pt x="4048440" y="4489285"/>
                </a:cubicBezTo>
                <a:cubicBezTo>
                  <a:pt x="4033418" y="4451733"/>
                  <a:pt x="4010885" y="4417937"/>
                  <a:pt x="3995863" y="4380386"/>
                </a:cubicBezTo>
                <a:cubicBezTo>
                  <a:pt x="3988352" y="4365365"/>
                  <a:pt x="3977085" y="4350344"/>
                  <a:pt x="3969574" y="4335324"/>
                </a:cubicBezTo>
                <a:cubicBezTo>
                  <a:pt x="3947041" y="4294017"/>
                  <a:pt x="3932019" y="4248955"/>
                  <a:pt x="3909486" y="4207649"/>
                </a:cubicBezTo>
                <a:cubicBezTo>
                  <a:pt x="3883198" y="4147566"/>
                  <a:pt x="3856909" y="4087484"/>
                  <a:pt x="3815598" y="4034911"/>
                </a:cubicBezTo>
                <a:cubicBezTo>
                  <a:pt x="3774288" y="4076218"/>
                  <a:pt x="3744244" y="4125035"/>
                  <a:pt x="3710444" y="4170097"/>
                </a:cubicBezTo>
                <a:cubicBezTo>
                  <a:pt x="3691667" y="4196383"/>
                  <a:pt x="3672889" y="4222669"/>
                  <a:pt x="3657867" y="4256466"/>
                </a:cubicBezTo>
                <a:cubicBezTo>
                  <a:pt x="3650356" y="4278996"/>
                  <a:pt x="3642845" y="4305283"/>
                  <a:pt x="3635334" y="4331569"/>
                </a:cubicBezTo>
                <a:cubicBezTo>
                  <a:pt x="3627823" y="4365365"/>
                  <a:pt x="3631578" y="4399161"/>
                  <a:pt x="3627823" y="4432958"/>
                </a:cubicBezTo>
                <a:cubicBezTo>
                  <a:pt x="3624067" y="4459244"/>
                  <a:pt x="3639089" y="4478020"/>
                  <a:pt x="3639089" y="4500550"/>
                </a:cubicBezTo>
                <a:cubicBezTo>
                  <a:pt x="3635334" y="4523081"/>
                  <a:pt x="3627823" y="4545612"/>
                  <a:pt x="3646601" y="4564388"/>
                </a:cubicBezTo>
                <a:cubicBezTo>
                  <a:pt x="3650356" y="4571898"/>
                  <a:pt x="3646601" y="4583164"/>
                  <a:pt x="3646601" y="4594429"/>
                </a:cubicBezTo>
                <a:cubicBezTo>
                  <a:pt x="3646601" y="4673287"/>
                  <a:pt x="3646601" y="4755901"/>
                  <a:pt x="3646601" y="4834759"/>
                </a:cubicBezTo>
                <a:cubicBezTo>
                  <a:pt x="3646601" y="4868555"/>
                  <a:pt x="3635334" y="4894841"/>
                  <a:pt x="3627823" y="4924883"/>
                </a:cubicBezTo>
                <a:cubicBezTo>
                  <a:pt x="3612801" y="4984965"/>
                  <a:pt x="3594023" y="5045048"/>
                  <a:pt x="3571490" y="5105130"/>
                </a:cubicBezTo>
                <a:cubicBezTo>
                  <a:pt x="3552713" y="5150192"/>
                  <a:pt x="3533935" y="5199009"/>
                  <a:pt x="3518913" y="5244071"/>
                </a:cubicBezTo>
                <a:cubicBezTo>
                  <a:pt x="3500136" y="5300398"/>
                  <a:pt x="3470092" y="5356725"/>
                  <a:pt x="3462581" y="5416808"/>
                </a:cubicBezTo>
                <a:cubicBezTo>
                  <a:pt x="3436292" y="5446849"/>
                  <a:pt x="3451314" y="5491911"/>
                  <a:pt x="3425025" y="5521952"/>
                </a:cubicBezTo>
                <a:cubicBezTo>
                  <a:pt x="3421270" y="5525707"/>
                  <a:pt x="3421270" y="5536973"/>
                  <a:pt x="3425025" y="5540728"/>
                </a:cubicBezTo>
                <a:cubicBezTo>
                  <a:pt x="3440047" y="5555748"/>
                  <a:pt x="3436292" y="5570769"/>
                  <a:pt x="3425025" y="5589545"/>
                </a:cubicBezTo>
                <a:cubicBezTo>
                  <a:pt x="3421270" y="5593300"/>
                  <a:pt x="3421270" y="5608321"/>
                  <a:pt x="3428781" y="5608321"/>
                </a:cubicBezTo>
                <a:cubicBezTo>
                  <a:pt x="3447558" y="5604565"/>
                  <a:pt x="3443803" y="5623341"/>
                  <a:pt x="3447558" y="5627096"/>
                </a:cubicBezTo>
                <a:cubicBezTo>
                  <a:pt x="3466336" y="5668403"/>
                  <a:pt x="3485114" y="5709710"/>
                  <a:pt x="3496380" y="5751016"/>
                </a:cubicBezTo>
                <a:cubicBezTo>
                  <a:pt x="3503891" y="5769792"/>
                  <a:pt x="3507647" y="5792323"/>
                  <a:pt x="3515158" y="5811099"/>
                </a:cubicBezTo>
                <a:cubicBezTo>
                  <a:pt x="3522669" y="5829875"/>
                  <a:pt x="3526424" y="5848650"/>
                  <a:pt x="3530180" y="5871181"/>
                </a:cubicBezTo>
                <a:cubicBezTo>
                  <a:pt x="3541446" y="5889957"/>
                  <a:pt x="3541446" y="5916243"/>
                  <a:pt x="3526424" y="5938774"/>
                </a:cubicBezTo>
                <a:cubicBezTo>
                  <a:pt x="4746965" y="5938774"/>
                  <a:pt x="5967505" y="5938774"/>
                  <a:pt x="7188047" y="5938774"/>
                </a:cubicBezTo>
                <a:cubicBezTo>
                  <a:pt x="7199313" y="5995101"/>
                  <a:pt x="7191802" y="6055184"/>
                  <a:pt x="7191802" y="6111511"/>
                </a:cubicBezTo>
                <a:cubicBezTo>
                  <a:pt x="7191802" y="6194124"/>
                  <a:pt x="7195557" y="6272983"/>
                  <a:pt x="7191802" y="6351841"/>
                </a:cubicBezTo>
                <a:cubicBezTo>
                  <a:pt x="7169269" y="6370617"/>
                  <a:pt x="7142981" y="6366861"/>
                  <a:pt x="7120447" y="6366861"/>
                </a:cubicBezTo>
                <a:cubicBezTo>
                  <a:pt x="6958961" y="6366861"/>
                  <a:pt x="6797473" y="6366861"/>
                  <a:pt x="6635987" y="6366861"/>
                </a:cubicBezTo>
                <a:cubicBezTo>
                  <a:pt x="6572143" y="6366861"/>
                  <a:pt x="6568387" y="6370617"/>
                  <a:pt x="6568387" y="6434454"/>
                </a:cubicBezTo>
                <a:cubicBezTo>
                  <a:pt x="6564632" y="6483271"/>
                  <a:pt x="6579654" y="6535843"/>
                  <a:pt x="6553365" y="6584660"/>
                </a:cubicBezTo>
                <a:cubicBezTo>
                  <a:pt x="6350567" y="6584660"/>
                  <a:pt x="6147770" y="6584660"/>
                  <a:pt x="5944973" y="6584660"/>
                </a:cubicBezTo>
                <a:cubicBezTo>
                  <a:pt x="5922439" y="6554619"/>
                  <a:pt x="5929951" y="6520823"/>
                  <a:pt x="5929951" y="6490781"/>
                </a:cubicBezTo>
                <a:cubicBezTo>
                  <a:pt x="5929951" y="6355596"/>
                  <a:pt x="5948728" y="6370617"/>
                  <a:pt x="5806019" y="6370617"/>
                </a:cubicBezTo>
                <a:cubicBezTo>
                  <a:pt x="4442769" y="6366861"/>
                  <a:pt x="3079518" y="6366861"/>
                  <a:pt x="1712513" y="6370617"/>
                </a:cubicBezTo>
                <a:cubicBezTo>
                  <a:pt x="1573559" y="6370617"/>
                  <a:pt x="1592337" y="6355596"/>
                  <a:pt x="1588581" y="6490781"/>
                </a:cubicBezTo>
                <a:cubicBezTo>
                  <a:pt x="1588581" y="6520823"/>
                  <a:pt x="1596092" y="6554619"/>
                  <a:pt x="1573559" y="6584660"/>
                </a:cubicBezTo>
                <a:cubicBezTo>
                  <a:pt x="1175475" y="6584660"/>
                  <a:pt x="777391" y="6584660"/>
                  <a:pt x="379307" y="6584660"/>
                </a:cubicBezTo>
                <a:cubicBezTo>
                  <a:pt x="353018" y="6547109"/>
                  <a:pt x="364285" y="6502047"/>
                  <a:pt x="364285" y="6464495"/>
                </a:cubicBezTo>
                <a:cubicBezTo>
                  <a:pt x="364285" y="6359351"/>
                  <a:pt x="375551" y="6366861"/>
                  <a:pt x="266642" y="6366861"/>
                </a:cubicBezTo>
                <a:cubicBezTo>
                  <a:pt x="199042" y="6366861"/>
                  <a:pt x="131443" y="6366861"/>
                  <a:pt x="63844" y="6366861"/>
                </a:cubicBezTo>
                <a:cubicBezTo>
                  <a:pt x="41311" y="6366861"/>
                  <a:pt x="18778" y="6370617"/>
                  <a:pt x="0" y="6351841"/>
                </a:cubicBezTo>
                <a:cubicBezTo>
                  <a:pt x="0" y="6348086"/>
                  <a:pt x="0" y="6340575"/>
                  <a:pt x="0" y="6336820"/>
                </a:cubicBezTo>
                <a:cubicBezTo>
                  <a:pt x="26289" y="6318044"/>
                  <a:pt x="18778" y="6284248"/>
                  <a:pt x="37555" y="6265472"/>
                </a:cubicBezTo>
                <a:cubicBezTo>
                  <a:pt x="33800" y="6239186"/>
                  <a:pt x="63844" y="6224166"/>
                  <a:pt x="56333" y="6194124"/>
                </a:cubicBezTo>
                <a:cubicBezTo>
                  <a:pt x="71355" y="6175349"/>
                  <a:pt x="67599" y="6149063"/>
                  <a:pt x="82621" y="6130287"/>
                </a:cubicBezTo>
                <a:cubicBezTo>
                  <a:pt x="90133" y="6066449"/>
                  <a:pt x="116421" y="6013877"/>
                  <a:pt x="131443" y="5953795"/>
                </a:cubicBezTo>
                <a:cubicBezTo>
                  <a:pt x="150221" y="5893712"/>
                  <a:pt x="165243" y="5826119"/>
                  <a:pt x="195287" y="5769792"/>
                </a:cubicBezTo>
                <a:cubicBezTo>
                  <a:pt x="191531" y="5739751"/>
                  <a:pt x="206553" y="5713465"/>
                  <a:pt x="217820" y="5687179"/>
                </a:cubicBezTo>
                <a:cubicBezTo>
                  <a:pt x="225331" y="5660893"/>
                  <a:pt x="229086" y="5634607"/>
                  <a:pt x="240353" y="5608321"/>
                </a:cubicBezTo>
                <a:cubicBezTo>
                  <a:pt x="259130" y="5551993"/>
                  <a:pt x="277908" y="5495666"/>
                  <a:pt x="292930" y="5439339"/>
                </a:cubicBezTo>
                <a:cubicBezTo>
                  <a:pt x="307952" y="5383011"/>
                  <a:pt x="326730" y="5326684"/>
                  <a:pt x="345507" y="5270357"/>
                </a:cubicBezTo>
                <a:cubicBezTo>
                  <a:pt x="360529" y="5214029"/>
                  <a:pt x="375551" y="5161457"/>
                  <a:pt x="394329" y="5108885"/>
                </a:cubicBezTo>
                <a:cubicBezTo>
                  <a:pt x="405595" y="5067579"/>
                  <a:pt x="420617" y="5030027"/>
                  <a:pt x="431884" y="4988720"/>
                </a:cubicBezTo>
                <a:cubicBezTo>
                  <a:pt x="439395" y="4947414"/>
                  <a:pt x="458173" y="4909862"/>
                  <a:pt x="465683" y="4872311"/>
                </a:cubicBezTo>
                <a:cubicBezTo>
                  <a:pt x="480705" y="4812228"/>
                  <a:pt x="503239" y="4759656"/>
                  <a:pt x="518261" y="4703329"/>
                </a:cubicBezTo>
                <a:cubicBezTo>
                  <a:pt x="533283" y="4647001"/>
                  <a:pt x="555816" y="4594429"/>
                  <a:pt x="567082" y="4538102"/>
                </a:cubicBezTo>
                <a:cubicBezTo>
                  <a:pt x="582104" y="4481775"/>
                  <a:pt x="604637" y="4429203"/>
                  <a:pt x="619660" y="4372875"/>
                </a:cubicBezTo>
                <a:cubicBezTo>
                  <a:pt x="638437" y="4309038"/>
                  <a:pt x="660970" y="4245200"/>
                  <a:pt x="679748" y="4181362"/>
                </a:cubicBezTo>
                <a:cubicBezTo>
                  <a:pt x="687259" y="4158831"/>
                  <a:pt x="687259" y="4136301"/>
                  <a:pt x="698525" y="4113770"/>
                </a:cubicBezTo>
                <a:cubicBezTo>
                  <a:pt x="709792" y="4094994"/>
                  <a:pt x="709792" y="4072463"/>
                  <a:pt x="717303" y="4049932"/>
                </a:cubicBezTo>
                <a:cubicBezTo>
                  <a:pt x="739836" y="3982339"/>
                  <a:pt x="762369" y="3914746"/>
                  <a:pt x="781146" y="3847154"/>
                </a:cubicBezTo>
                <a:cubicBezTo>
                  <a:pt x="796168" y="3790826"/>
                  <a:pt x="814946" y="3734499"/>
                  <a:pt x="829968" y="3678172"/>
                </a:cubicBezTo>
                <a:cubicBezTo>
                  <a:pt x="848745" y="3621845"/>
                  <a:pt x="860012" y="3565517"/>
                  <a:pt x="882545" y="3516700"/>
                </a:cubicBezTo>
                <a:cubicBezTo>
                  <a:pt x="882545" y="3486659"/>
                  <a:pt x="897567" y="3460373"/>
                  <a:pt x="905078" y="3434087"/>
                </a:cubicBezTo>
                <a:cubicBezTo>
                  <a:pt x="916345" y="3407801"/>
                  <a:pt x="920100" y="3381515"/>
                  <a:pt x="931367" y="3355229"/>
                </a:cubicBezTo>
                <a:cubicBezTo>
                  <a:pt x="953900" y="3291391"/>
                  <a:pt x="972677" y="3223799"/>
                  <a:pt x="991455" y="3156206"/>
                </a:cubicBezTo>
                <a:cubicBezTo>
                  <a:pt x="1010232" y="3103633"/>
                  <a:pt x="1025254" y="3047306"/>
                  <a:pt x="1040276" y="2990979"/>
                </a:cubicBezTo>
                <a:cubicBezTo>
                  <a:pt x="1055299" y="2938407"/>
                  <a:pt x="1074076" y="2882079"/>
                  <a:pt x="1092854" y="2829507"/>
                </a:cubicBezTo>
                <a:cubicBezTo>
                  <a:pt x="1104120" y="2788201"/>
                  <a:pt x="1119142" y="2746894"/>
                  <a:pt x="1130409" y="2705587"/>
                </a:cubicBezTo>
                <a:cubicBezTo>
                  <a:pt x="1141675" y="2664281"/>
                  <a:pt x="1156697" y="2626729"/>
                  <a:pt x="1167964" y="2585422"/>
                </a:cubicBezTo>
                <a:cubicBezTo>
                  <a:pt x="1175475" y="2562892"/>
                  <a:pt x="1179230" y="2540361"/>
                  <a:pt x="1186741" y="2517830"/>
                </a:cubicBezTo>
                <a:cubicBezTo>
                  <a:pt x="1198008" y="2499054"/>
                  <a:pt x="1198008" y="2476523"/>
                  <a:pt x="1205519" y="2457747"/>
                </a:cubicBezTo>
                <a:cubicBezTo>
                  <a:pt x="1228052" y="2390154"/>
                  <a:pt x="1243074" y="2318807"/>
                  <a:pt x="1273118" y="2254969"/>
                </a:cubicBezTo>
                <a:cubicBezTo>
                  <a:pt x="1276874" y="2194887"/>
                  <a:pt x="1306918" y="2142314"/>
                  <a:pt x="1318184" y="2085987"/>
                </a:cubicBezTo>
                <a:cubicBezTo>
                  <a:pt x="1321940" y="2059701"/>
                  <a:pt x="1321940" y="2052191"/>
                  <a:pt x="1306918" y="2040925"/>
                </a:cubicBezTo>
                <a:cubicBezTo>
                  <a:pt x="1254341" y="2007129"/>
                  <a:pt x="1201763" y="1973333"/>
                  <a:pt x="1152942" y="1935781"/>
                </a:cubicBezTo>
                <a:cubicBezTo>
                  <a:pt x="1096609" y="1894474"/>
                  <a:pt x="1032765" y="1860678"/>
                  <a:pt x="976433" y="1815616"/>
                </a:cubicBezTo>
                <a:cubicBezTo>
                  <a:pt x="931367" y="1781820"/>
                  <a:pt x="882545" y="1751779"/>
                  <a:pt x="833723" y="1717982"/>
                </a:cubicBezTo>
                <a:cubicBezTo>
                  <a:pt x="784902" y="1680431"/>
                  <a:pt x="728569" y="1646634"/>
                  <a:pt x="675992" y="1612838"/>
                </a:cubicBezTo>
                <a:cubicBezTo>
                  <a:pt x="660970" y="1601572"/>
                  <a:pt x="645948" y="1586552"/>
                  <a:pt x="634682" y="1571531"/>
                </a:cubicBezTo>
                <a:cubicBezTo>
                  <a:pt x="630926" y="1567776"/>
                  <a:pt x="627170" y="1567776"/>
                  <a:pt x="627170" y="1564021"/>
                </a:cubicBezTo>
                <a:cubicBezTo>
                  <a:pt x="627170" y="1537735"/>
                  <a:pt x="619660" y="1507694"/>
                  <a:pt x="638437" y="1481408"/>
                </a:cubicBezTo>
                <a:cubicBezTo>
                  <a:pt x="653459" y="1458876"/>
                  <a:pt x="675992" y="1440101"/>
                  <a:pt x="702281" y="1440101"/>
                </a:cubicBezTo>
                <a:cubicBezTo>
                  <a:pt x="724814" y="1443856"/>
                  <a:pt x="747347" y="1451366"/>
                  <a:pt x="762369" y="1462632"/>
                </a:cubicBezTo>
                <a:cubicBezTo>
                  <a:pt x="833723" y="1507694"/>
                  <a:pt x="901323" y="1556511"/>
                  <a:pt x="972677" y="1605328"/>
                </a:cubicBezTo>
                <a:cubicBezTo>
                  <a:pt x="1044032" y="1654145"/>
                  <a:pt x="1119142" y="1702962"/>
                  <a:pt x="1190497" y="1755534"/>
                </a:cubicBezTo>
                <a:cubicBezTo>
                  <a:pt x="1246830" y="1796840"/>
                  <a:pt x="1310673" y="1834392"/>
                  <a:pt x="1363250" y="1875699"/>
                </a:cubicBezTo>
                <a:cubicBezTo>
                  <a:pt x="1408317" y="1913250"/>
                  <a:pt x="1460894" y="1939536"/>
                  <a:pt x="1505960" y="1973333"/>
                </a:cubicBezTo>
                <a:cubicBezTo>
                  <a:pt x="1566048" y="2014639"/>
                  <a:pt x="1629892" y="2052191"/>
                  <a:pt x="1686224" y="2097253"/>
                </a:cubicBezTo>
                <a:cubicBezTo>
                  <a:pt x="1731290" y="2134804"/>
                  <a:pt x="1783868" y="2164845"/>
                  <a:pt x="1832689" y="2194887"/>
                </a:cubicBezTo>
                <a:cubicBezTo>
                  <a:pt x="1836445" y="2198642"/>
                  <a:pt x="1843956" y="2202397"/>
                  <a:pt x="1847711" y="2206152"/>
                </a:cubicBezTo>
                <a:cubicBezTo>
                  <a:pt x="1877755" y="2239948"/>
                  <a:pt x="1919066" y="2251214"/>
                  <a:pt x="1956621" y="2247459"/>
                </a:cubicBezTo>
                <a:cubicBezTo>
                  <a:pt x="2050509" y="2247459"/>
                  <a:pt x="2144396" y="2262480"/>
                  <a:pt x="2238284" y="2258724"/>
                </a:cubicBezTo>
                <a:cubicBezTo>
                  <a:pt x="2264573" y="2258724"/>
                  <a:pt x="2290861" y="2273745"/>
                  <a:pt x="2320905" y="2269990"/>
                </a:cubicBezTo>
                <a:cubicBezTo>
                  <a:pt x="2350949" y="2266234"/>
                  <a:pt x="2380994" y="2262480"/>
                  <a:pt x="2407282" y="2269990"/>
                </a:cubicBezTo>
                <a:cubicBezTo>
                  <a:pt x="2452348" y="2281255"/>
                  <a:pt x="2501170" y="2277500"/>
                  <a:pt x="2546236" y="2277500"/>
                </a:cubicBezTo>
                <a:cubicBezTo>
                  <a:pt x="2576280" y="2277500"/>
                  <a:pt x="2602569" y="2292520"/>
                  <a:pt x="2636368" y="2288765"/>
                </a:cubicBezTo>
                <a:cubicBezTo>
                  <a:pt x="2666412" y="2285010"/>
                  <a:pt x="2696456" y="2281255"/>
                  <a:pt x="2726501" y="2288765"/>
                </a:cubicBezTo>
                <a:cubicBezTo>
                  <a:pt x="2756545" y="2296276"/>
                  <a:pt x="2782833" y="2292520"/>
                  <a:pt x="2809122" y="2296276"/>
                </a:cubicBezTo>
                <a:cubicBezTo>
                  <a:pt x="2842921" y="2300031"/>
                  <a:pt x="2865454" y="2322562"/>
                  <a:pt x="2876721" y="2352603"/>
                </a:cubicBezTo>
                <a:cubicBezTo>
                  <a:pt x="2887987" y="2378889"/>
                  <a:pt x="2884232" y="2405175"/>
                  <a:pt x="2865454" y="2427706"/>
                </a:cubicBezTo>
                <a:cubicBezTo>
                  <a:pt x="2857943" y="2435217"/>
                  <a:pt x="2850432" y="2442727"/>
                  <a:pt x="2842921" y="2450237"/>
                </a:cubicBezTo>
                <a:cubicBezTo>
                  <a:pt x="2835410" y="2457747"/>
                  <a:pt x="2827899" y="2461503"/>
                  <a:pt x="2816633" y="2461503"/>
                </a:cubicBezTo>
                <a:cubicBezTo>
                  <a:pt x="2760300" y="2461503"/>
                  <a:pt x="2707723" y="2469013"/>
                  <a:pt x="2655146" y="2461503"/>
                </a:cubicBezTo>
                <a:cubicBezTo>
                  <a:pt x="2598813" y="2450237"/>
                  <a:pt x="2542481" y="2461503"/>
                  <a:pt x="2489903" y="2450237"/>
                </a:cubicBezTo>
                <a:cubicBezTo>
                  <a:pt x="2437326" y="2442727"/>
                  <a:pt x="2380994" y="2450237"/>
                  <a:pt x="2332172" y="2442727"/>
                </a:cubicBezTo>
                <a:cubicBezTo>
                  <a:pt x="2279595" y="2431461"/>
                  <a:pt x="2227018" y="2442727"/>
                  <a:pt x="2174441" y="2431461"/>
                </a:cubicBezTo>
                <a:cubicBezTo>
                  <a:pt x="2118108" y="2423951"/>
                  <a:pt x="2065531" y="2431461"/>
                  <a:pt x="2012954" y="2423951"/>
                </a:cubicBezTo>
                <a:cubicBezTo>
                  <a:pt x="1964132" y="2416441"/>
                  <a:pt x="1915310" y="2416441"/>
                  <a:pt x="1870244" y="2416441"/>
                </a:cubicBezTo>
                <a:cubicBezTo>
                  <a:pt x="1862733" y="2416441"/>
                  <a:pt x="1855222" y="2412686"/>
                  <a:pt x="1847711" y="2408930"/>
                </a:cubicBezTo>
                <a:cubicBezTo>
                  <a:pt x="1798890" y="2386400"/>
                  <a:pt x="1761334" y="2352603"/>
                  <a:pt x="1716268" y="2326317"/>
                </a:cubicBezTo>
                <a:cubicBezTo>
                  <a:pt x="1697491" y="2348848"/>
                  <a:pt x="1697491" y="2382644"/>
                  <a:pt x="1686224" y="2412686"/>
                </a:cubicBezTo>
                <a:cubicBezTo>
                  <a:pt x="1671202" y="2446482"/>
                  <a:pt x="1671202" y="2484033"/>
                  <a:pt x="1656180" y="2517830"/>
                </a:cubicBezTo>
                <a:cubicBezTo>
                  <a:pt x="1644914" y="2555381"/>
                  <a:pt x="1641158" y="2592933"/>
                  <a:pt x="1622381" y="2622974"/>
                </a:cubicBezTo>
                <a:cubicBezTo>
                  <a:pt x="1626136" y="2653015"/>
                  <a:pt x="1607359" y="2679301"/>
                  <a:pt x="1599848" y="2701832"/>
                </a:cubicBezTo>
                <a:cubicBezTo>
                  <a:pt x="1592337" y="2728118"/>
                  <a:pt x="1596092" y="2758159"/>
                  <a:pt x="1573559" y="2780690"/>
                </a:cubicBezTo>
                <a:cubicBezTo>
                  <a:pt x="1569803" y="2844528"/>
                  <a:pt x="1532248" y="2897100"/>
                  <a:pt x="1528493" y="2960938"/>
                </a:cubicBezTo>
                <a:cubicBezTo>
                  <a:pt x="1505960" y="3009755"/>
                  <a:pt x="1498449" y="3058572"/>
                  <a:pt x="1483427" y="3111144"/>
                </a:cubicBezTo>
                <a:cubicBezTo>
                  <a:pt x="1468405" y="3118654"/>
                  <a:pt x="1479671" y="3137430"/>
                  <a:pt x="1472160" y="3148695"/>
                </a:cubicBezTo>
                <a:cubicBezTo>
                  <a:pt x="1464649" y="3163716"/>
                  <a:pt x="1457138" y="3178737"/>
                  <a:pt x="1457138" y="3193757"/>
                </a:cubicBezTo>
                <a:cubicBezTo>
                  <a:pt x="1457138" y="3208778"/>
                  <a:pt x="1449627" y="3223799"/>
                  <a:pt x="1445872" y="3235064"/>
                </a:cubicBezTo>
                <a:cubicBezTo>
                  <a:pt x="1419583" y="3302657"/>
                  <a:pt x="1404561" y="3370249"/>
                  <a:pt x="1382028" y="3434087"/>
                </a:cubicBezTo>
                <a:cubicBezTo>
                  <a:pt x="1363250" y="3501680"/>
                  <a:pt x="1344473" y="3569272"/>
                  <a:pt x="1325695" y="3636865"/>
                </a:cubicBezTo>
                <a:cubicBezTo>
                  <a:pt x="1306918" y="3704458"/>
                  <a:pt x="1291896" y="3772051"/>
                  <a:pt x="1261852" y="3835888"/>
                </a:cubicBezTo>
                <a:cubicBezTo>
                  <a:pt x="1261852" y="3880950"/>
                  <a:pt x="1239319" y="3918502"/>
                  <a:pt x="1228052" y="3959808"/>
                </a:cubicBezTo>
                <a:cubicBezTo>
                  <a:pt x="1216785" y="4001115"/>
                  <a:pt x="1205519" y="4042422"/>
                  <a:pt x="1194252" y="4083728"/>
                </a:cubicBezTo>
                <a:cubicBezTo>
                  <a:pt x="1182986" y="4110014"/>
                  <a:pt x="1179230" y="4140056"/>
                  <a:pt x="1167964" y="4166342"/>
                </a:cubicBezTo>
                <a:cubicBezTo>
                  <a:pt x="1160453" y="4192628"/>
                  <a:pt x="1164208" y="4222669"/>
                  <a:pt x="1141675" y="4241445"/>
                </a:cubicBezTo>
                <a:cubicBezTo>
                  <a:pt x="1137920" y="4305283"/>
                  <a:pt x="1100365" y="4361610"/>
                  <a:pt x="1096609" y="4425447"/>
                </a:cubicBezTo>
                <a:cubicBezTo>
                  <a:pt x="1074076" y="4470509"/>
                  <a:pt x="1062810" y="4523081"/>
                  <a:pt x="1051543" y="4571898"/>
                </a:cubicBezTo>
                <a:cubicBezTo>
                  <a:pt x="1032765" y="4583164"/>
                  <a:pt x="1044032" y="4601940"/>
                  <a:pt x="1040276" y="4613205"/>
                </a:cubicBezTo>
                <a:cubicBezTo>
                  <a:pt x="1032765" y="4628226"/>
                  <a:pt x="1025254" y="4643246"/>
                  <a:pt x="1025254" y="4658267"/>
                </a:cubicBezTo>
                <a:cubicBezTo>
                  <a:pt x="1025254" y="4673287"/>
                  <a:pt x="1017743" y="4688308"/>
                  <a:pt x="1013988" y="4699574"/>
                </a:cubicBezTo>
                <a:cubicBezTo>
                  <a:pt x="987699" y="4763411"/>
                  <a:pt x="980188" y="4834759"/>
                  <a:pt x="950144" y="4898597"/>
                </a:cubicBezTo>
                <a:cubicBezTo>
                  <a:pt x="950144" y="4932393"/>
                  <a:pt x="931367" y="4962434"/>
                  <a:pt x="920100" y="4996231"/>
                </a:cubicBezTo>
                <a:cubicBezTo>
                  <a:pt x="912589" y="5030027"/>
                  <a:pt x="905078" y="5063823"/>
                  <a:pt x="893812" y="5097620"/>
                </a:cubicBezTo>
                <a:cubicBezTo>
                  <a:pt x="871279" y="5165212"/>
                  <a:pt x="860012" y="5232805"/>
                  <a:pt x="829968" y="5300398"/>
                </a:cubicBezTo>
                <a:cubicBezTo>
                  <a:pt x="826213" y="5311663"/>
                  <a:pt x="833723" y="5311663"/>
                  <a:pt x="844990" y="5315419"/>
                </a:cubicBezTo>
                <a:cubicBezTo>
                  <a:pt x="882545" y="5319174"/>
                  <a:pt x="920100" y="5300398"/>
                  <a:pt x="957655" y="5304153"/>
                </a:cubicBezTo>
                <a:cubicBezTo>
                  <a:pt x="1017743" y="5289133"/>
                  <a:pt x="1077832" y="5296643"/>
                  <a:pt x="1137920" y="5296643"/>
                </a:cubicBezTo>
                <a:cubicBezTo>
                  <a:pt x="1198008" y="5292888"/>
                  <a:pt x="1258096" y="5296643"/>
                  <a:pt x="1318184" y="5296643"/>
                </a:cubicBezTo>
                <a:cubicBezTo>
                  <a:pt x="1336962" y="5292888"/>
                  <a:pt x="1351984" y="5307908"/>
                  <a:pt x="1374517" y="5304153"/>
                </a:cubicBezTo>
                <a:cubicBezTo>
                  <a:pt x="1389539" y="5304153"/>
                  <a:pt x="1408317" y="5296643"/>
                  <a:pt x="1423339" y="5315419"/>
                </a:cubicBezTo>
                <a:cubicBezTo>
                  <a:pt x="1453383" y="5311663"/>
                  <a:pt x="1475916" y="5319174"/>
                  <a:pt x="1502204" y="5322929"/>
                </a:cubicBezTo>
                <a:cubicBezTo>
                  <a:pt x="1562292" y="5334194"/>
                  <a:pt x="1618625" y="5349215"/>
                  <a:pt x="1674958" y="5364236"/>
                </a:cubicBezTo>
                <a:cubicBezTo>
                  <a:pt x="1735046" y="5379256"/>
                  <a:pt x="1795134" y="5401787"/>
                  <a:pt x="1851467" y="5424318"/>
                </a:cubicBezTo>
                <a:cubicBezTo>
                  <a:pt x="1900288" y="5446849"/>
                  <a:pt x="1949110" y="5469380"/>
                  <a:pt x="1997932" y="5499421"/>
                </a:cubicBezTo>
                <a:cubicBezTo>
                  <a:pt x="2024220" y="5518197"/>
                  <a:pt x="2054264" y="5533217"/>
                  <a:pt x="2080553" y="5551993"/>
                </a:cubicBezTo>
                <a:cubicBezTo>
                  <a:pt x="2114352" y="5578279"/>
                  <a:pt x="2155663" y="5600810"/>
                  <a:pt x="2185707" y="5634607"/>
                </a:cubicBezTo>
                <a:cubicBezTo>
                  <a:pt x="2219507" y="5672158"/>
                  <a:pt x="2257062" y="5705954"/>
                  <a:pt x="2290861" y="5747261"/>
                </a:cubicBezTo>
                <a:cubicBezTo>
                  <a:pt x="2328416" y="5796078"/>
                  <a:pt x="2354705" y="5848650"/>
                  <a:pt x="2384749" y="5901222"/>
                </a:cubicBezTo>
                <a:cubicBezTo>
                  <a:pt x="2388505" y="5904978"/>
                  <a:pt x="2392260" y="5912488"/>
                  <a:pt x="2392260" y="5919998"/>
                </a:cubicBezTo>
                <a:cubicBezTo>
                  <a:pt x="2396016" y="5935019"/>
                  <a:pt x="2407282" y="5938774"/>
                  <a:pt x="2422304" y="5938774"/>
                </a:cubicBezTo>
                <a:cubicBezTo>
                  <a:pt x="2478637" y="5938774"/>
                  <a:pt x="2531214" y="5938774"/>
                  <a:pt x="2583791" y="5938774"/>
                </a:cubicBezTo>
                <a:cubicBezTo>
                  <a:pt x="2591302" y="5927509"/>
                  <a:pt x="2583791" y="5916243"/>
                  <a:pt x="2587547" y="5908733"/>
                </a:cubicBezTo>
                <a:cubicBezTo>
                  <a:pt x="2591302" y="5901222"/>
                  <a:pt x="2595058" y="5889957"/>
                  <a:pt x="2598813" y="5886202"/>
                </a:cubicBezTo>
                <a:cubicBezTo>
                  <a:pt x="2606324" y="5859916"/>
                  <a:pt x="2628857" y="5848650"/>
                  <a:pt x="2651390" y="5848650"/>
                </a:cubicBezTo>
                <a:cubicBezTo>
                  <a:pt x="2688945" y="5848650"/>
                  <a:pt x="2726501" y="5848650"/>
                  <a:pt x="2764056" y="5848650"/>
                </a:cubicBezTo>
                <a:cubicBezTo>
                  <a:pt x="2775322" y="5848650"/>
                  <a:pt x="2786589" y="5848650"/>
                  <a:pt x="2797855" y="5837385"/>
                </a:cubicBezTo>
                <a:cubicBezTo>
                  <a:pt x="2820388" y="5818609"/>
                  <a:pt x="2850432" y="5803588"/>
                  <a:pt x="2876721" y="5784813"/>
                </a:cubicBezTo>
                <a:cubicBezTo>
                  <a:pt x="2884232" y="5777302"/>
                  <a:pt x="2891743" y="5769792"/>
                  <a:pt x="2903009" y="5762282"/>
                </a:cubicBezTo>
                <a:cubicBezTo>
                  <a:pt x="2929298" y="5751016"/>
                  <a:pt x="2933054" y="5724730"/>
                  <a:pt x="2929298" y="5694689"/>
                </a:cubicBezTo>
                <a:cubicBezTo>
                  <a:pt x="2925543" y="5683424"/>
                  <a:pt x="2921787" y="5683424"/>
                  <a:pt x="2910521" y="5683424"/>
                </a:cubicBezTo>
                <a:cubicBezTo>
                  <a:pt x="2887987" y="5679668"/>
                  <a:pt x="2887987" y="5675913"/>
                  <a:pt x="2895498" y="5653382"/>
                </a:cubicBezTo>
                <a:cubicBezTo>
                  <a:pt x="2906765" y="5630851"/>
                  <a:pt x="2921787" y="5612076"/>
                  <a:pt x="2948076" y="5604565"/>
                </a:cubicBezTo>
                <a:cubicBezTo>
                  <a:pt x="2963098" y="5597055"/>
                  <a:pt x="2966853" y="5589545"/>
                  <a:pt x="2963098" y="5574524"/>
                </a:cubicBezTo>
                <a:cubicBezTo>
                  <a:pt x="2959342" y="5555748"/>
                  <a:pt x="2974364" y="5555748"/>
                  <a:pt x="2985631" y="5548238"/>
                </a:cubicBezTo>
                <a:cubicBezTo>
                  <a:pt x="2993142" y="5540728"/>
                  <a:pt x="2996897" y="5544483"/>
                  <a:pt x="3004408" y="5551993"/>
                </a:cubicBezTo>
                <a:cubicBezTo>
                  <a:pt x="3008164" y="5559504"/>
                  <a:pt x="3015675" y="5567014"/>
                  <a:pt x="3023186" y="5574524"/>
                </a:cubicBezTo>
                <a:cubicBezTo>
                  <a:pt x="3045719" y="5563259"/>
                  <a:pt x="3064496" y="5548238"/>
                  <a:pt x="3087029" y="5551993"/>
                </a:cubicBezTo>
                <a:cubicBezTo>
                  <a:pt x="3109563" y="5559504"/>
                  <a:pt x="3120829" y="5544483"/>
                  <a:pt x="3132096" y="5529462"/>
                </a:cubicBezTo>
                <a:cubicBezTo>
                  <a:pt x="3158384" y="5491911"/>
                  <a:pt x="3169651" y="5446849"/>
                  <a:pt x="3184673" y="5409297"/>
                </a:cubicBezTo>
                <a:cubicBezTo>
                  <a:pt x="3192184" y="5386767"/>
                  <a:pt x="3195939" y="5367991"/>
                  <a:pt x="3199695" y="5345460"/>
                </a:cubicBezTo>
                <a:cubicBezTo>
                  <a:pt x="3207206" y="5326684"/>
                  <a:pt x="3210961" y="5304153"/>
                  <a:pt x="3214717" y="5281622"/>
                </a:cubicBezTo>
                <a:cubicBezTo>
                  <a:pt x="3222228" y="5229050"/>
                  <a:pt x="3225983" y="5180233"/>
                  <a:pt x="3233494" y="5127661"/>
                </a:cubicBezTo>
                <a:cubicBezTo>
                  <a:pt x="3241005" y="5086354"/>
                  <a:pt x="3233494" y="5041292"/>
                  <a:pt x="3241005" y="4999986"/>
                </a:cubicBezTo>
                <a:cubicBezTo>
                  <a:pt x="3248516" y="4954924"/>
                  <a:pt x="3244761" y="4909862"/>
                  <a:pt x="3252272" y="4868555"/>
                </a:cubicBezTo>
                <a:cubicBezTo>
                  <a:pt x="3259783" y="4831004"/>
                  <a:pt x="3252272" y="4789697"/>
                  <a:pt x="3259783" y="4752146"/>
                </a:cubicBezTo>
                <a:cubicBezTo>
                  <a:pt x="3271049" y="4707084"/>
                  <a:pt x="3267294" y="4662022"/>
                  <a:pt x="3267294" y="4613205"/>
                </a:cubicBezTo>
                <a:cubicBezTo>
                  <a:pt x="3267294" y="4605695"/>
                  <a:pt x="3271049" y="4601940"/>
                  <a:pt x="3274805" y="4594429"/>
                </a:cubicBezTo>
                <a:cubicBezTo>
                  <a:pt x="3282316" y="4571898"/>
                  <a:pt x="3274805" y="4553123"/>
                  <a:pt x="3256027" y="4553123"/>
                </a:cubicBezTo>
                <a:cubicBezTo>
                  <a:pt x="3233494" y="4549367"/>
                  <a:pt x="3229739" y="4541857"/>
                  <a:pt x="3229739" y="4523081"/>
                </a:cubicBezTo>
                <a:cubicBezTo>
                  <a:pt x="3233494" y="4504306"/>
                  <a:pt x="3229739" y="4481775"/>
                  <a:pt x="3229739" y="4459244"/>
                </a:cubicBezTo>
                <a:cubicBezTo>
                  <a:pt x="3233494" y="4421692"/>
                  <a:pt x="3218472" y="4384141"/>
                  <a:pt x="3214717" y="4342834"/>
                </a:cubicBezTo>
                <a:cubicBezTo>
                  <a:pt x="3199695" y="4335324"/>
                  <a:pt x="3210961" y="4316548"/>
                  <a:pt x="3203450" y="4305283"/>
                </a:cubicBezTo>
                <a:cubicBezTo>
                  <a:pt x="3192184" y="4294017"/>
                  <a:pt x="3195939" y="4282752"/>
                  <a:pt x="3195939" y="4267731"/>
                </a:cubicBezTo>
                <a:cubicBezTo>
                  <a:pt x="3195939" y="4256466"/>
                  <a:pt x="3188428" y="4248955"/>
                  <a:pt x="3184673" y="4241445"/>
                </a:cubicBezTo>
                <a:cubicBezTo>
                  <a:pt x="3180917" y="4203893"/>
                  <a:pt x="3184673" y="4170097"/>
                  <a:pt x="3199695" y="4136301"/>
                </a:cubicBezTo>
                <a:cubicBezTo>
                  <a:pt x="3229739" y="4072463"/>
                  <a:pt x="3259783" y="4004870"/>
                  <a:pt x="3282316" y="3941033"/>
                </a:cubicBezTo>
                <a:cubicBezTo>
                  <a:pt x="3323627" y="3835888"/>
                  <a:pt x="3368693" y="3734499"/>
                  <a:pt x="3421270" y="3640620"/>
                </a:cubicBezTo>
                <a:cubicBezTo>
                  <a:pt x="3473847" y="3546742"/>
                  <a:pt x="3518913" y="3449108"/>
                  <a:pt x="3567735" y="3355229"/>
                </a:cubicBezTo>
                <a:cubicBezTo>
                  <a:pt x="3571490" y="3347718"/>
                  <a:pt x="3571490" y="3340208"/>
                  <a:pt x="3579001" y="3336453"/>
                </a:cubicBezTo>
                <a:cubicBezTo>
                  <a:pt x="3594023" y="3328943"/>
                  <a:pt x="3586512" y="3310167"/>
                  <a:pt x="3594023" y="3295146"/>
                </a:cubicBezTo>
                <a:cubicBezTo>
                  <a:pt x="3597779" y="3291391"/>
                  <a:pt x="3594023" y="3272616"/>
                  <a:pt x="3586512" y="3265105"/>
                </a:cubicBezTo>
                <a:cubicBezTo>
                  <a:pt x="3582757" y="3253840"/>
                  <a:pt x="3582757" y="3250084"/>
                  <a:pt x="3586512" y="3238819"/>
                </a:cubicBezTo>
                <a:cubicBezTo>
                  <a:pt x="3605290" y="3212533"/>
                  <a:pt x="3609045" y="3178737"/>
                  <a:pt x="3616556" y="3144940"/>
                </a:cubicBezTo>
                <a:cubicBezTo>
                  <a:pt x="3627823" y="3103633"/>
                  <a:pt x="3642845" y="3058572"/>
                  <a:pt x="3635334" y="3009755"/>
                </a:cubicBezTo>
                <a:cubicBezTo>
                  <a:pt x="3654112" y="2949672"/>
                  <a:pt x="3639089" y="2889590"/>
                  <a:pt x="3646601" y="2825752"/>
                </a:cubicBezTo>
                <a:cubicBezTo>
                  <a:pt x="3646601" y="2803221"/>
                  <a:pt x="3631578" y="2784445"/>
                  <a:pt x="3635334" y="2761915"/>
                </a:cubicBezTo>
                <a:cubicBezTo>
                  <a:pt x="3639089" y="2739384"/>
                  <a:pt x="3642845" y="2713098"/>
                  <a:pt x="3635334" y="2694322"/>
                </a:cubicBezTo>
                <a:cubicBezTo>
                  <a:pt x="3624067" y="2668036"/>
                  <a:pt x="3627823" y="2641750"/>
                  <a:pt x="3627823" y="2615464"/>
                </a:cubicBezTo>
                <a:cubicBezTo>
                  <a:pt x="3627823" y="2589178"/>
                  <a:pt x="3612801" y="2570402"/>
                  <a:pt x="3616556" y="2547871"/>
                </a:cubicBezTo>
                <a:cubicBezTo>
                  <a:pt x="3620312" y="2529095"/>
                  <a:pt x="3624067" y="2502809"/>
                  <a:pt x="3616556" y="2484033"/>
                </a:cubicBezTo>
                <a:cubicBezTo>
                  <a:pt x="3601534" y="2453992"/>
                  <a:pt x="3612801" y="2423951"/>
                  <a:pt x="3601534" y="2393910"/>
                </a:cubicBezTo>
                <a:cubicBezTo>
                  <a:pt x="3586512" y="2352603"/>
                  <a:pt x="3571490" y="2311296"/>
                  <a:pt x="3537691" y="2277500"/>
                </a:cubicBezTo>
                <a:cubicBezTo>
                  <a:pt x="3530180" y="2269990"/>
                  <a:pt x="3522669" y="2258724"/>
                  <a:pt x="3511402" y="2251214"/>
                </a:cubicBezTo>
                <a:cubicBezTo>
                  <a:pt x="3500136" y="2239948"/>
                  <a:pt x="3496380" y="2228683"/>
                  <a:pt x="3496380" y="2209907"/>
                </a:cubicBezTo>
                <a:cubicBezTo>
                  <a:pt x="3500136" y="2194887"/>
                  <a:pt x="3496380" y="2194887"/>
                  <a:pt x="3477603" y="2194887"/>
                </a:cubicBezTo>
                <a:cubicBezTo>
                  <a:pt x="3470092" y="2194887"/>
                  <a:pt x="3458825" y="2194887"/>
                  <a:pt x="3447558" y="2187376"/>
                </a:cubicBezTo>
                <a:cubicBezTo>
                  <a:pt x="3432536" y="2179866"/>
                  <a:pt x="3417514" y="2164845"/>
                  <a:pt x="3398737" y="2168600"/>
                </a:cubicBezTo>
                <a:cubicBezTo>
                  <a:pt x="3394981" y="2168600"/>
                  <a:pt x="3391226" y="2164845"/>
                  <a:pt x="3391226" y="2164845"/>
                </a:cubicBezTo>
                <a:cubicBezTo>
                  <a:pt x="3387470" y="2138559"/>
                  <a:pt x="3357426" y="2138559"/>
                  <a:pt x="3342404" y="2127294"/>
                </a:cubicBezTo>
                <a:cubicBezTo>
                  <a:pt x="3308605" y="2093497"/>
                  <a:pt x="3271049" y="2070967"/>
                  <a:pt x="3241005" y="2033415"/>
                </a:cubicBezTo>
                <a:cubicBezTo>
                  <a:pt x="3222228" y="2010884"/>
                  <a:pt x="3207206" y="1984598"/>
                  <a:pt x="3188428" y="1962067"/>
                </a:cubicBezTo>
                <a:cubicBezTo>
                  <a:pt x="3177162" y="1950802"/>
                  <a:pt x="3169651" y="1935781"/>
                  <a:pt x="3158384" y="1928271"/>
                </a:cubicBezTo>
                <a:cubicBezTo>
                  <a:pt x="3147118" y="1917005"/>
                  <a:pt x="3147118" y="1898230"/>
                  <a:pt x="3135851" y="1890719"/>
                </a:cubicBezTo>
                <a:cubicBezTo>
                  <a:pt x="3132096" y="1886964"/>
                  <a:pt x="3124585" y="1886964"/>
                  <a:pt x="3124585" y="1879454"/>
                </a:cubicBezTo>
                <a:cubicBezTo>
                  <a:pt x="3117074" y="1849413"/>
                  <a:pt x="3090785" y="1838147"/>
                  <a:pt x="3064496" y="1819371"/>
                </a:cubicBezTo>
                <a:cubicBezTo>
                  <a:pt x="3038208" y="1804351"/>
                  <a:pt x="3015675" y="1785575"/>
                  <a:pt x="2989386" y="1766799"/>
                </a:cubicBezTo>
                <a:cubicBezTo>
                  <a:pt x="2985631" y="1759289"/>
                  <a:pt x="2978120" y="1755534"/>
                  <a:pt x="2974364" y="1744268"/>
                </a:cubicBezTo>
                <a:cubicBezTo>
                  <a:pt x="2970609" y="1733003"/>
                  <a:pt x="2959342" y="1725492"/>
                  <a:pt x="2974364" y="1710472"/>
                </a:cubicBezTo>
                <a:cubicBezTo>
                  <a:pt x="2981875" y="1702962"/>
                  <a:pt x="2985631" y="1684186"/>
                  <a:pt x="2981875" y="1669165"/>
                </a:cubicBezTo>
                <a:cubicBezTo>
                  <a:pt x="2981875" y="1616593"/>
                  <a:pt x="2993142" y="1567776"/>
                  <a:pt x="3030697" y="1526469"/>
                </a:cubicBezTo>
                <a:cubicBezTo>
                  <a:pt x="3026941" y="1507694"/>
                  <a:pt x="3049474" y="1503938"/>
                  <a:pt x="3049474" y="1485163"/>
                </a:cubicBezTo>
                <a:cubicBezTo>
                  <a:pt x="3049474" y="1466387"/>
                  <a:pt x="3072007" y="1451366"/>
                  <a:pt x="3090785" y="1458876"/>
                </a:cubicBezTo>
                <a:cubicBezTo>
                  <a:pt x="3109563" y="1466387"/>
                  <a:pt x="3113318" y="1455121"/>
                  <a:pt x="3120829" y="1447611"/>
                </a:cubicBezTo>
                <a:cubicBezTo>
                  <a:pt x="3120829" y="1443856"/>
                  <a:pt x="3124585" y="1436346"/>
                  <a:pt x="3124585" y="1432591"/>
                </a:cubicBezTo>
                <a:cubicBezTo>
                  <a:pt x="3132096" y="1417570"/>
                  <a:pt x="3143362" y="1417570"/>
                  <a:pt x="3150873" y="1428835"/>
                </a:cubicBezTo>
                <a:cubicBezTo>
                  <a:pt x="3165895" y="1451366"/>
                  <a:pt x="3184673" y="1470142"/>
                  <a:pt x="3195939" y="1492673"/>
                </a:cubicBezTo>
                <a:cubicBezTo>
                  <a:pt x="3218472" y="1533980"/>
                  <a:pt x="3237250" y="1575286"/>
                  <a:pt x="3252272" y="1616593"/>
                </a:cubicBezTo>
                <a:cubicBezTo>
                  <a:pt x="3259783" y="1650389"/>
                  <a:pt x="3256027" y="1680431"/>
                  <a:pt x="3259783" y="1710472"/>
                </a:cubicBezTo>
                <a:cubicBezTo>
                  <a:pt x="3259783" y="1725492"/>
                  <a:pt x="3259783" y="1740513"/>
                  <a:pt x="3267294" y="1755534"/>
                </a:cubicBezTo>
                <a:cubicBezTo>
                  <a:pt x="3271049" y="1759289"/>
                  <a:pt x="3274805" y="1763044"/>
                  <a:pt x="3278561" y="1763044"/>
                </a:cubicBezTo>
                <a:cubicBezTo>
                  <a:pt x="3286072" y="1763044"/>
                  <a:pt x="3286072" y="1759289"/>
                  <a:pt x="3286072" y="1751779"/>
                </a:cubicBezTo>
                <a:cubicBezTo>
                  <a:pt x="3286072" y="1748023"/>
                  <a:pt x="3286072" y="1740513"/>
                  <a:pt x="3286072" y="1733003"/>
                </a:cubicBezTo>
                <a:cubicBezTo>
                  <a:pt x="3278561" y="1672920"/>
                  <a:pt x="3301094" y="1612838"/>
                  <a:pt x="3297338" y="1549000"/>
                </a:cubicBezTo>
                <a:cubicBezTo>
                  <a:pt x="3312360" y="1503938"/>
                  <a:pt x="3304849" y="1458876"/>
                  <a:pt x="3304849" y="1413815"/>
                </a:cubicBezTo>
                <a:cubicBezTo>
                  <a:pt x="3304849" y="1387529"/>
                  <a:pt x="3293583" y="1361243"/>
                  <a:pt x="3293583" y="1331201"/>
                </a:cubicBezTo>
                <a:cubicBezTo>
                  <a:pt x="3297338" y="1304915"/>
                  <a:pt x="3308605" y="1282384"/>
                  <a:pt x="3304849" y="1256098"/>
                </a:cubicBezTo>
                <a:cubicBezTo>
                  <a:pt x="3301094" y="1229812"/>
                  <a:pt x="3301094" y="1203526"/>
                  <a:pt x="3304849" y="1180995"/>
                </a:cubicBezTo>
                <a:cubicBezTo>
                  <a:pt x="3316116" y="1150954"/>
                  <a:pt x="3308605" y="1113403"/>
                  <a:pt x="3338649" y="1090872"/>
                </a:cubicBezTo>
                <a:cubicBezTo>
                  <a:pt x="3342404" y="1087116"/>
                  <a:pt x="3342404" y="1079606"/>
                  <a:pt x="3342404" y="1075851"/>
                </a:cubicBezTo>
                <a:cubicBezTo>
                  <a:pt x="3342404" y="1068341"/>
                  <a:pt x="3342404" y="1060830"/>
                  <a:pt x="3342404" y="1057075"/>
                </a:cubicBezTo>
                <a:cubicBezTo>
                  <a:pt x="3349915" y="1045810"/>
                  <a:pt x="3372448" y="1038299"/>
                  <a:pt x="3368693" y="1027034"/>
                </a:cubicBezTo>
                <a:cubicBezTo>
                  <a:pt x="3364937" y="1015769"/>
                  <a:pt x="3361182" y="1000748"/>
                  <a:pt x="3361182" y="989482"/>
                </a:cubicBezTo>
                <a:cubicBezTo>
                  <a:pt x="3361182" y="978217"/>
                  <a:pt x="3361182" y="963196"/>
                  <a:pt x="3361182" y="951931"/>
                </a:cubicBezTo>
                <a:cubicBezTo>
                  <a:pt x="3357426" y="933155"/>
                  <a:pt x="3364937" y="914379"/>
                  <a:pt x="3379959" y="899359"/>
                </a:cubicBezTo>
                <a:cubicBezTo>
                  <a:pt x="3383715" y="895604"/>
                  <a:pt x="3391226" y="891849"/>
                  <a:pt x="3394981" y="888093"/>
                </a:cubicBezTo>
                <a:cubicBezTo>
                  <a:pt x="3398737" y="876828"/>
                  <a:pt x="3417514" y="873073"/>
                  <a:pt x="3413759" y="858052"/>
                </a:cubicBezTo>
                <a:cubicBezTo>
                  <a:pt x="3413759" y="843032"/>
                  <a:pt x="3410003" y="828011"/>
                  <a:pt x="3402492" y="816745"/>
                </a:cubicBezTo>
                <a:cubicBezTo>
                  <a:pt x="3394981" y="805480"/>
                  <a:pt x="3391226" y="797970"/>
                  <a:pt x="3383715" y="790459"/>
                </a:cubicBezTo>
                <a:cubicBezTo>
                  <a:pt x="3376204" y="775439"/>
                  <a:pt x="3361182" y="767928"/>
                  <a:pt x="3376204" y="749153"/>
                </a:cubicBezTo>
                <a:cubicBezTo>
                  <a:pt x="3376204" y="745398"/>
                  <a:pt x="3372448" y="730377"/>
                  <a:pt x="3368693" y="726622"/>
                </a:cubicBezTo>
                <a:cubicBezTo>
                  <a:pt x="3349915" y="715356"/>
                  <a:pt x="3349915" y="700336"/>
                  <a:pt x="3349915" y="681560"/>
                </a:cubicBezTo>
                <a:cubicBezTo>
                  <a:pt x="3353671" y="662784"/>
                  <a:pt x="3346160" y="655274"/>
                  <a:pt x="3327382" y="647764"/>
                </a:cubicBezTo>
                <a:cubicBezTo>
                  <a:pt x="3286072" y="628988"/>
                  <a:pt x="3286072" y="610212"/>
                  <a:pt x="3308605" y="568905"/>
                </a:cubicBezTo>
                <a:cubicBezTo>
                  <a:pt x="3316116" y="553885"/>
                  <a:pt x="3308605" y="535109"/>
                  <a:pt x="3323627" y="520088"/>
                </a:cubicBezTo>
                <a:cubicBezTo>
                  <a:pt x="3323627" y="520088"/>
                  <a:pt x="3319871" y="512578"/>
                  <a:pt x="3319871" y="512578"/>
                </a:cubicBezTo>
                <a:cubicBezTo>
                  <a:pt x="3304849" y="512578"/>
                  <a:pt x="3304849" y="505068"/>
                  <a:pt x="3304849" y="493802"/>
                </a:cubicBezTo>
                <a:cubicBezTo>
                  <a:pt x="3304849" y="490047"/>
                  <a:pt x="3304849" y="486292"/>
                  <a:pt x="3301094" y="486292"/>
                </a:cubicBezTo>
                <a:cubicBezTo>
                  <a:pt x="3271049" y="467516"/>
                  <a:pt x="3278561" y="441230"/>
                  <a:pt x="3278561" y="414944"/>
                </a:cubicBezTo>
                <a:cubicBezTo>
                  <a:pt x="3274805" y="396168"/>
                  <a:pt x="3286072" y="369882"/>
                  <a:pt x="3267294" y="351106"/>
                </a:cubicBezTo>
                <a:cubicBezTo>
                  <a:pt x="3282316" y="321065"/>
                  <a:pt x="3274805" y="287269"/>
                  <a:pt x="3293583" y="260983"/>
                </a:cubicBezTo>
                <a:cubicBezTo>
                  <a:pt x="3308605" y="242207"/>
                  <a:pt x="3327382" y="219676"/>
                  <a:pt x="3304849" y="193390"/>
                </a:cubicBezTo>
                <a:cubicBezTo>
                  <a:pt x="3312360" y="174614"/>
                  <a:pt x="3316116" y="152083"/>
                  <a:pt x="3327382" y="133308"/>
                </a:cubicBezTo>
                <a:cubicBezTo>
                  <a:pt x="3361182" y="73225"/>
                  <a:pt x="3425025" y="46939"/>
                  <a:pt x="3488869" y="24408"/>
                </a:cubicBezTo>
                <a:cubicBezTo>
                  <a:pt x="3522669" y="13143"/>
                  <a:pt x="3560224" y="-1878"/>
                  <a:pt x="3597779" y="5632"/>
                </a:cubicBezTo>
                <a:cubicBezTo>
                  <a:pt x="3609046" y="1877"/>
                  <a:pt x="3620312" y="0"/>
                  <a:pt x="363157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1800" dirty="0"/>
          </a:p>
        </p:txBody>
      </p:sp>
      <p:sp>
        <p:nvSpPr>
          <p:cNvPr id="48" name="Graphic 9">
            <a:extLst>
              <a:ext uri="{FF2B5EF4-FFF2-40B4-BE49-F238E27FC236}">
                <a16:creationId xmlns:a16="http://schemas.microsoft.com/office/drawing/2014/main" id="{87B13D89-3506-4AA8-8AA6-53542C9AF5E2}"/>
              </a:ext>
            </a:extLst>
          </p:cNvPr>
          <p:cNvSpPr/>
          <p:nvPr/>
        </p:nvSpPr>
        <p:spPr>
          <a:xfrm rot="21195773">
            <a:off x="2520642" y="4338870"/>
            <a:ext cx="342334" cy="660500"/>
          </a:xfrm>
          <a:custGeom>
            <a:avLst/>
            <a:gdLst>
              <a:gd name="connsiteX0" fmla="*/ 1778413 w 1803170"/>
              <a:gd name="connsiteY0" fmla="*/ 2671923 h 3170327"/>
              <a:gd name="connsiteX1" fmla="*/ 1773979 w 1803170"/>
              <a:gd name="connsiteY1" fmla="*/ 2666011 h 3170327"/>
              <a:gd name="connsiteX2" fmla="*/ 1733704 w 1803170"/>
              <a:gd name="connsiteY2" fmla="*/ 2614281 h 3170327"/>
              <a:gd name="connsiteX3" fmla="*/ 1722619 w 1803170"/>
              <a:gd name="connsiteY3" fmla="*/ 2580287 h 3170327"/>
              <a:gd name="connsiteX4" fmla="*/ 1719663 w 1803170"/>
              <a:gd name="connsiteY4" fmla="*/ 2545923 h 3170327"/>
              <a:gd name="connsiteX5" fmla="*/ 1662390 w 1803170"/>
              <a:gd name="connsiteY5" fmla="*/ 2443201 h 3170327"/>
              <a:gd name="connsiteX6" fmla="*/ 1618789 w 1803170"/>
              <a:gd name="connsiteY6" fmla="*/ 2436181 h 3170327"/>
              <a:gd name="connsiteX7" fmla="*/ 1493527 w 1803170"/>
              <a:gd name="connsiteY7" fmla="*/ 2489389 h 3170327"/>
              <a:gd name="connsiteX8" fmla="*/ 1474313 w 1803170"/>
              <a:gd name="connsiteY8" fmla="*/ 2488280 h 3170327"/>
              <a:gd name="connsiteX9" fmla="*/ 1290301 w 1803170"/>
              <a:gd name="connsiteY9" fmla="*/ 2371518 h 3170327"/>
              <a:gd name="connsiteX10" fmla="*/ 1277369 w 1803170"/>
              <a:gd name="connsiteY10" fmla="*/ 2361911 h 3170327"/>
              <a:gd name="connsiteX11" fmla="*/ 1114788 w 1803170"/>
              <a:gd name="connsiteY11" fmla="*/ 2253647 h 3170327"/>
              <a:gd name="connsiteX12" fmla="*/ 989527 w 1803170"/>
              <a:gd name="connsiteY12" fmla="*/ 2221131 h 3170327"/>
              <a:gd name="connsiteX13" fmla="*/ 955163 w 1803170"/>
              <a:gd name="connsiteY13" fmla="*/ 2199699 h 3170327"/>
              <a:gd name="connsiteX14" fmla="*/ 914148 w 1803170"/>
              <a:gd name="connsiteY14" fmla="*/ 2113975 h 3170327"/>
              <a:gd name="connsiteX15" fmla="*/ 852072 w 1803170"/>
              <a:gd name="connsiteY15" fmla="*/ 1843869 h 3170327"/>
              <a:gd name="connsiteX16" fmla="*/ 842095 w 1803170"/>
              <a:gd name="connsiteY16" fmla="*/ 1784010 h 3170327"/>
              <a:gd name="connsiteX17" fmla="*/ 856506 w 1803170"/>
              <a:gd name="connsiteY17" fmla="*/ 1768121 h 3170327"/>
              <a:gd name="connsiteX18" fmla="*/ 918582 w 1803170"/>
              <a:gd name="connsiteY18" fmla="*/ 1767751 h 3170327"/>
              <a:gd name="connsiteX19" fmla="*/ 930406 w 1803170"/>
              <a:gd name="connsiteY19" fmla="*/ 1756666 h 3170327"/>
              <a:gd name="connsiteX20" fmla="*/ 936688 w 1803170"/>
              <a:gd name="connsiteY20" fmla="*/ 1689047 h 3170327"/>
              <a:gd name="connsiteX21" fmla="*/ 947034 w 1803170"/>
              <a:gd name="connsiteY21" fmla="*/ 1585587 h 3170327"/>
              <a:gd name="connsiteX22" fmla="*/ 847268 w 1803170"/>
              <a:gd name="connsiteY22" fmla="*/ 1246014 h 3170327"/>
              <a:gd name="connsiteX23" fmla="*/ 852811 w 1803170"/>
              <a:gd name="connsiteY23" fmla="*/ 1229387 h 3170327"/>
              <a:gd name="connsiteX24" fmla="*/ 1209750 w 1803170"/>
              <a:gd name="connsiteY24" fmla="*/ 1056090 h 3170327"/>
              <a:gd name="connsiteX25" fmla="*/ 1253721 w 1803170"/>
              <a:gd name="connsiteY25" fmla="*/ 1015076 h 3170327"/>
              <a:gd name="connsiteX26" fmla="*/ 1258894 w 1803170"/>
              <a:gd name="connsiteY26" fmla="*/ 975908 h 3170327"/>
              <a:gd name="connsiteX27" fmla="*/ 1217140 w 1803170"/>
              <a:gd name="connsiteY27" fmla="*/ 903486 h 3170327"/>
              <a:gd name="connsiteX28" fmla="*/ 1125503 w 1803170"/>
              <a:gd name="connsiteY28" fmla="*/ 812958 h 3170327"/>
              <a:gd name="connsiteX29" fmla="*/ 925972 w 1803170"/>
              <a:gd name="connsiteY29" fmla="*/ 621925 h 3170327"/>
              <a:gd name="connsiteX30" fmla="*/ 910084 w 1803170"/>
              <a:gd name="connsiteY30" fmla="*/ 610471 h 3170327"/>
              <a:gd name="connsiteX31" fmla="*/ 682470 w 1803170"/>
              <a:gd name="connsiteY31" fmla="*/ 490013 h 3170327"/>
              <a:gd name="connsiteX32" fmla="*/ 647368 w 1803170"/>
              <a:gd name="connsiteY32" fmla="*/ 449368 h 3170327"/>
              <a:gd name="connsiteX33" fmla="*/ 691708 w 1803170"/>
              <a:gd name="connsiteY33" fmla="*/ 351080 h 3170327"/>
              <a:gd name="connsiteX34" fmla="*/ 729028 w 1803170"/>
              <a:gd name="connsiteY34" fmla="*/ 447890 h 3170327"/>
              <a:gd name="connsiteX35" fmla="*/ 869808 w 1803170"/>
              <a:gd name="connsiteY35" fmla="*/ 566870 h 3170327"/>
              <a:gd name="connsiteX36" fmla="*/ 865743 w 1803170"/>
              <a:gd name="connsiteY36" fmla="*/ 556893 h 3170327"/>
              <a:gd name="connsiteX37" fmla="*/ 855397 w 1803170"/>
              <a:gd name="connsiteY37" fmla="*/ 360318 h 3170327"/>
              <a:gd name="connsiteX38" fmla="*/ 879784 w 1803170"/>
              <a:gd name="connsiteY38" fmla="*/ 321520 h 3170327"/>
              <a:gd name="connsiteX39" fmla="*/ 910453 w 1803170"/>
              <a:gd name="connsiteY39" fmla="*/ 147115 h 3170327"/>
              <a:gd name="connsiteX40" fmla="*/ 724963 w 1803170"/>
              <a:gd name="connsiteY40" fmla="*/ 62130 h 3170327"/>
              <a:gd name="connsiteX41" fmla="*/ 703162 w 1803170"/>
              <a:gd name="connsiteY41" fmla="*/ 76171 h 3170327"/>
              <a:gd name="connsiteX42" fmla="*/ 685796 w 1803170"/>
              <a:gd name="connsiteY42" fmla="*/ 54740 h 3170327"/>
              <a:gd name="connsiteX43" fmla="*/ 627045 w 1803170"/>
              <a:gd name="connsiteY43" fmla="*/ 18898 h 3170327"/>
              <a:gd name="connsiteX44" fmla="*/ 502153 w 1803170"/>
              <a:gd name="connsiteY44" fmla="*/ 792 h 3170327"/>
              <a:gd name="connsiteX45" fmla="*/ 402388 w 1803170"/>
              <a:gd name="connsiteY45" fmla="*/ 70998 h 3170327"/>
              <a:gd name="connsiteX46" fmla="*/ 400540 w 1803170"/>
              <a:gd name="connsiteY46" fmla="*/ 105361 h 3170327"/>
              <a:gd name="connsiteX47" fmla="*/ 397215 w 1803170"/>
              <a:gd name="connsiteY47" fmla="*/ 114968 h 3170327"/>
              <a:gd name="connsiteX48" fmla="*/ 377262 w 1803170"/>
              <a:gd name="connsiteY48" fmla="*/ 150810 h 3170327"/>
              <a:gd name="connsiteX49" fmla="*/ 375045 w 1803170"/>
              <a:gd name="connsiteY49" fmla="*/ 216212 h 3170327"/>
              <a:gd name="connsiteX50" fmla="*/ 357678 w 1803170"/>
              <a:gd name="connsiteY50" fmla="*/ 283092 h 3170327"/>
              <a:gd name="connsiteX51" fmla="*/ 353613 w 1803170"/>
              <a:gd name="connsiteY51" fmla="*/ 289373 h 3170327"/>
              <a:gd name="connsiteX52" fmla="*/ 363590 w 1803170"/>
              <a:gd name="connsiteY52" fmla="*/ 321151 h 3170327"/>
              <a:gd name="connsiteX53" fmla="*/ 374675 w 1803170"/>
              <a:gd name="connsiteY53" fmla="*/ 338148 h 3170327"/>
              <a:gd name="connsiteX54" fmla="*/ 376523 w 1803170"/>
              <a:gd name="connsiteY54" fmla="*/ 414635 h 3170327"/>
              <a:gd name="connsiteX55" fmla="*/ 405344 w 1803170"/>
              <a:gd name="connsiteY55" fmla="*/ 441239 h 3170327"/>
              <a:gd name="connsiteX56" fmla="*/ 455966 w 1803170"/>
              <a:gd name="connsiteY56" fmla="*/ 442717 h 3170327"/>
              <a:gd name="connsiteX57" fmla="*/ 467420 w 1803170"/>
              <a:gd name="connsiteY57" fmla="*/ 447890 h 3170327"/>
              <a:gd name="connsiteX58" fmla="*/ 446358 w 1803170"/>
              <a:gd name="connsiteY58" fmla="*/ 523268 h 3170327"/>
              <a:gd name="connsiteX59" fmla="*/ 420493 w 1803170"/>
              <a:gd name="connsiteY59" fmla="*/ 531028 h 3170327"/>
              <a:gd name="connsiteX60" fmla="*/ 267150 w 1803170"/>
              <a:gd name="connsiteY60" fmla="*/ 651855 h 3170327"/>
              <a:gd name="connsiteX61" fmla="*/ 254587 w 1803170"/>
              <a:gd name="connsiteY61" fmla="*/ 713562 h 3170327"/>
              <a:gd name="connsiteX62" fmla="*/ 247936 w 1803170"/>
              <a:gd name="connsiteY62" fmla="*/ 720582 h 3170327"/>
              <a:gd name="connsiteX63" fmla="*/ 190294 w 1803170"/>
              <a:gd name="connsiteY63" fmla="*/ 734623 h 3170327"/>
              <a:gd name="connsiteX64" fmla="*/ 136346 w 1803170"/>
              <a:gd name="connsiteY64" fmla="*/ 778225 h 3170327"/>
              <a:gd name="connsiteX65" fmla="*/ 128956 w 1803170"/>
              <a:gd name="connsiteY65" fmla="*/ 797808 h 3170327"/>
              <a:gd name="connsiteX66" fmla="*/ 142258 w 1803170"/>
              <a:gd name="connsiteY66" fmla="*/ 1133316 h 3170327"/>
              <a:gd name="connsiteX67" fmla="*/ 144475 w 1803170"/>
              <a:gd name="connsiteY67" fmla="*/ 1144032 h 3170327"/>
              <a:gd name="connsiteX68" fmla="*/ 179948 w 1803170"/>
              <a:gd name="connsiteY68" fmla="*/ 1191328 h 3170327"/>
              <a:gd name="connsiteX69" fmla="*/ 250522 w 1803170"/>
              <a:gd name="connsiteY69" fmla="*/ 1184677 h 3170327"/>
              <a:gd name="connsiteX70" fmla="*/ 258651 w 1803170"/>
              <a:gd name="connsiteY70" fmla="*/ 1171005 h 3170327"/>
              <a:gd name="connsiteX71" fmla="*/ 347701 w 1803170"/>
              <a:gd name="connsiteY71" fmla="*/ 991427 h 3170327"/>
              <a:gd name="connsiteX72" fmla="*/ 353983 w 1803170"/>
              <a:gd name="connsiteY72" fmla="*/ 979973 h 3170327"/>
              <a:gd name="connsiteX73" fmla="*/ 356569 w 1803170"/>
              <a:gd name="connsiteY73" fmla="*/ 982559 h 3170327"/>
              <a:gd name="connsiteX74" fmla="*/ 364699 w 1803170"/>
              <a:gd name="connsiteY74" fmla="*/ 1000665 h 3170327"/>
              <a:gd name="connsiteX75" fmla="*/ 429731 w 1803170"/>
              <a:gd name="connsiteY75" fmla="*/ 1305874 h 3170327"/>
              <a:gd name="connsiteX76" fmla="*/ 433056 w 1803170"/>
              <a:gd name="connsiteY76" fmla="*/ 1427070 h 3170327"/>
              <a:gd name="connsiteX77" fmla="*/ 492177 w 1803170"/>
              <a:gd name="connsiteY77" fmla="*/ 1745581 h 3170327"/>
              <a:gd name="connsiteX78" fmla="*/ 488851 w 1803170"/>
              <a:gd name="connsiteY78" fmla="*/ 1769968 h 3170327"/>
              <a:gd name="connsiteX79" fmla="*/ 338833 w 1803170"/>
              <a:gd name="connsiteY79" fmla="*/ 2028250 h 3170327"/>
              <a:gd name="connsiteX80" fmla="*/ 294124 w 1803170"/>
              <a:gd name="connsiteY80" fmla="*/ 2101042 h 3170327"/>
              <a:gd name="connsiteX81" fmla="*/ 290059 w 1803170"/>
              <a:gd name="connsiteY81" fmla="*/ 2290967 h 3170327"/>
              <a:gd name="connsiteX82" fmla="*/ 294493 w 1803170"/>
              <a:gd name="connsiteY82" fmla="*/ 2307224 h 3170327"/>
              <a:gd name="connsiteX83" fmla="*/ 299666 w 1803170"/>
              <a:gd name="connsiteY83" fmla="*/ 2695941 h 3170327"/>
              <a:gd name="connsiteX84" fmla="*/ 266041 w 1803170"/>
              <a:gd name="connsiteY84" fmla="*/ 2919859 h 3170327"/>
              <a:gd name="connsiteX85" fmla="*/ 250153 w 1803170"/>
              <a:gd name="connsiteY85" fmla="*/ 2935748 h 3170327"/>
              <a:gd name="connsiteX86" fmla="*/ 225027 w 1803170"/>
              <a:gd name="connsiteY86" fmla="*/ 2947202 h 3170327"/>
              <a:gd name="connsiteX87" fmla="*/ 157777 w 1803170"/>
              <a:gd name="connsiteY87" fmla="*/ 2997454 h 3170327"/>
              <a:gd name="connsiteX88" fmla="*/ 64293 w 1803170"/>
              <a:gd name="connsiteY88" fmla="*/ 3011496 h 3170327"/>
              <a:gd name="connsiteX89" fmla="*/ 0 w 1803170"/>
              <a:gd name="connsiteY89" fmla="*/ 3036622 h 3170327"/>
              <a:gd name="connsiteX90" fmla="*/ 0 w 1803170"/>
              <a:gd name="connsiteY90" fmla="*/ 3058792 h 3170327"/>
              <a:gd name="connsiteX91" fmla="*/ 7760 w 1803170"/>
              <a:gd name="connsiteY91" fmla="*/ 3080962 h 3170327"/>
              <a:gd name="connsiteX92" fmla="*/ 62076 w 1803170"/>
              <a:gd name="connsiteY92" fmla="*/ 3130475 h 3170327"/>
              <a:gd name="connsiteX93" fmla="*/ 169232 w 1803170"/>
              <a:gd name="connsiteY93" fmla="*/ 3143408 h 3170327"/>
              <a:gd name="connsiteX94" fmla="*/ 229830 w 1803170"/>
              <a:gd name="connsiteY94" fmla="*/ 3154493 h 3170327"/>
              <a:gd name="connsiteX95" fmla="*/ 272693 w 1803170"/>
              <a:gd name="connsiteY95" fmla="*/ 3170751 h 3170327"/>
              <a:gd name="connsiteX96" fmla="*/ 284517 w 1803170"/>
              <a:gd name="connsiteY96" fmla="*/ 3172968 h 3170327"/>
              <a:gd name="connsiteX97" fmla="*/ 336616 w 1803170"/>
              <a:gd name="connsiteY97" fmla="*/ 3172968 h 3170327"/>
              <a:gd name="connsiteX98" fmla="*/ 356200 w 1803170"/>
              <a:gd name="connsiteY98" fmla="*/ 3166317 h 3170327"/>
              <a:gd name="connsiteX99" fmla="*/ 404235 w 1803170"/>
              <a:gd name="connsiteY99" fmla="*/ 3110892 h 3170327"/>
              <a:gd name="connsiteX100" fmla="*/ 396845 w 1803170"/>
              <a:gd name="connsiteY100" fmla="*/ 2988217 h 3170327"/>
              <a:gd name="connsiteX101" fmla="*/ 395367 w 1803170"/>
              <a:gd name="connsiteY101" fmla="*/ 2966416 h 3170327"/>
              <a:gd name="connsiteX102" fmla="*/ 437860 w 1803170"/>
              <a:gd name="connsiteY102" fmla="*/ 2785730 h 3170327"/>
              <a:gd name="connsiteX103" fmla="*/ 480722 w 1803170"/>
              <a:gd name="connsiteY103" fmla="*/ 2459459 h 3170327"/>
              <a:gd name="connsiteX104" fmla="*/ 472593 w 1803170"/>
              <a:gd name="connsiteY104" fmla="*/ 2235172 h 3170327"/>
              <a:gd name="connsiteX105" fmla="*/ 479614 w 1803170"/>
              <a:gd name="connsiteY105" fmla="*/ 2216696 h 3170327"/>
              <a:gd name="connsiteX106" fmla="*/ 602288 w 1803170"/>
              <a:gd name="connsiteY106" fmla="*/ 2099195 h 3170327"/>
              <a:gd name="connsiteX107" fmla="*/ 617068 w 1803170"/>
              <a:gd name="connsiteY107" fmla="*/ 2100673 h 3170327"/>
              <a:gd name="connsiteX108" fmla="*/ 730136 w 1803170"/>
              <a:gd name="connsiteY108" fmla="*/ 2281359 h 3170327"/>
              <a:gd name="connsiteX109" fmla="*/ 736418 w 1803170"/>
              <a:gd name="connsiteY109" fmla="*/ 2297248 h 3170327"/>
              <a:gd name="connsiteX110" fmla="*/ 823990 w 1803170"/>
              <a:gd name="connsiteY110" fmla="*/ 2394427 h 3170327"/>
              <a:gd name="connsiteX111" fmla="*/ 882371 w 1803170"/>
              <a:gd name="connsiteY111" fmla="*/ 2404034 h 3170327"/>
              <a:gd name="connsiteX112" fmla="*/ 896782 w 1803170"/>
              <a:gd name="connsiteY112" fmla="*/ 2406251 h 3170327"/>
              <a:gd name="connsiteX113" fmla="*/ 1108506 w 1803170"/>
              <a:gd name="connsiteY113" fmla="*/ 2493823 h 3170327"/>
              <a:gd name="connsiteX114" fmla="*/ 1173908 w 1803170"/>
              <a:gd name="connsiteY114" fmla="*/ 2516363 h 3170327"/>
              <a:gd name="connsiteX115" fmla="*/ 1247439 w 1803170"/>
              <a:gd name="connsiteY115" fmla="*/ 2537424 h 3170327"/>
              <a:gd name="connsiteX116" fmla="*/ 1496483 w 1803170"/>
              <a:gd name="connsiteY116" fmla="*/ 2664164 h 3170327"/>
              <a:gd name="connsiteX117" fmla="*/ 1504982 w 1803170"/>
              <a:gd name="connsiteY117" fmla="*/ 2672662 h 3170327"/>
              <a:gd name="connsiteX118" fmla="*/ 1588489 w 1803170"/>
              <a:gd name="connsiteY118" fmla="*/ 2732522 h 3170327"/>
              <a:gd name="connsiteX119" fmla="*/ 1711164 w 1803170"/>
              <a:gd name="connsiteY119" fmla="*/ 2834873 h 3170327"/>
              <a:gd name="connsiteX120" fmla="*/ 1732226 w 1803170"/>
              <a:gd name="connsiteY120" fmla="*/ 2871085 h 3170327"/>
              <a:gd name="connsiteX121" fmla="*/ 1758830 w 1803170"/>
              <a:gd name="connsiteY121" fmla="*/ 2892885 h 3170327"/>
              <a:gd name="connsiteX122" fmla="*/ 1781739 w 1803170"/>
              <a:gd name="connsiteY122" fmla="*/ 2884756 h 3170327"/>
              <a:gd name="connsiteX123" fmla="*/ 1796519 w 1803170"/>
              <a:gd name="connsiteY123" fmla="*/ 2849653 h 3170327"/>
              <a:gd name="connsiteX124" fmla="*/ 1778413 w 1803170"/>
              <a:gd name="connsiteY124" fmla="*/ 2671923 h 3170327"/>
              <a:gd name="connsiteX125" fmla="*/ 743808 w 1803170"/>
              <a:gd name="connsiteY125" fmla="*/ 261661 h 3170327"/>
              <a:gd name="connsiteX126" fmla="*/ 734940 w 1803170"/>
              <a:gd name="connsiteY126" fmla="*/ 130488 h 3170327"/>
              <a:gd name="connsiteX127" fmla="*/ 743808 w 1803170"/>
              <a:gd name="connsiteY127" fmla="*/ 261661 h 3170327"/>
              <a:gd name="connsiteX128" fmla="*/ 835814 w 1803170"/>
              <a:gd name="connsiteY128" fmla="*/ 1132208 h 3170327"/>
              <a:gd name="connsiteX129" fmla="*/ 877198 w 1803170"/>
              <a:gd name="connsiteY129" fmla="*/ 881316 h 3170327"/>
              <a:gd name="connsiteX130" fmla="*/ 898260 w 1803170"/>
              <a:gd name="connsiteY130" fmla="*/ 835498 h 3170327"/>
              <a:gd name="connsiteX131" fmla="*/ 911931 w 1803170"/>
              <a:gd name="connsiteY131" fmla="*/ 832542 h 3170327"/>
              <a:gd name="connsiteX132" fmla="*/ 1091509 w 1803170"/>
              <a:gd name="connsiteY132" fmla="*/ 951152 h 3170327"/>
              <a:gd name="connsiteX133" fmla="*/ 1094465 w 1803170"/>
              <a:gd name="connsiteY133" fmla="*/ 961867 h 3170327"/>
              <a:gd name="connsiteX134" fmla="*/ 887544 w 1803170"/>
              <a:gd name="connsiteY134" fmla="*/ 1122231 h 3170327"/>
              <a:gd name="connsiteX135" fmla="*/ 843943 w 1803170"/>
              <a:gd name="connsiteY135" fmla="*/ 1136272 h 3170327"/>
              <a:gd name="connsiteX136" fmla="*/ 835814 w 1803170"/>
              <a:gd name="connsiteY136" fmla="*/ 1132208 h 3170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</a:cxnLst>
            <a:rect l="l" t="t" r="r" b="b"/>
            <a:pathLst>
              <a:path w="1803170" h="3170327">
                <a:moveTo>
                  <a:pt x="1778413" y="2671923"/>
                </a:moveTo>
                <a:cubicBezTo>
                  <a:pt x="1777305" y="2669706"/>
                  <a:pt x="1775827" y="2667859"/>
                  <a:pt x="1773979" y="2666011"/>
                </a:cubicBezTo>
                <a:cubicBezTo>
                  <a:pt x="1759199" y="2649753"/>
                  <a:pt x="1746636" y="2632017"/>
                  <a:pt x="1733704" y="2614281"/>
                </a:cubicBezTo>
                <a:cubicBezTo>
                  <a:pt x="1726314" y="2603935"/>
                  <a:pt x="1721880" y="2593589"/>
                  <a:pt x="1722619" y="2580287"/>
                </a:cubicBezTo>
                <a:cubicBezTo>
                  <a:pt x="1723358" y="2568832"/>
                  <a:pt x="1721880" y="2557008"/>
                  <a:pt x="1719663" y="2545923"/>
                </a:cubicBezTo>
                <a:cubicBezTo>
                  <a:pt x="1712273" y="2505278"/>
                  <a:pt x="1695645" y="2469805"/>
                  <a:pt x="1662390" y="2443201"/>
                </a:cubicBezTo>
                <a:cubicBezTo>
                  <a:pt x="1649088" y="2432855"/>
                  <a:pt x="1635786" y="2429530"/>
                  <a:pt x="1618789" y="2436181"/>
                </a:cubicBezTo>
                <a:cubicBezTo>
                  <a:pt x="1576296" y="2452808"/>
                  <a:pt x="1534912" y="2470914"/>
                  <a:pt x="1493527" y="2489389"/>
                </a:cubicBezTo>
                <a:cubicBezTo>
                  <a:pt x="1486507" y="2492715"/>
                  <a:pt x="1481334" y="2492715"/>
                  <a:pt x="1474313" y="2488280"/>
                </a:cubicBezTo>
                <a:cubicBezTo>
                  <a:pt x="1412976" y="2449113"/>
                  <a:pt x="1351639" y="2410316"/>
                  <a:pt x="1290301" y="2371518"/>
                </a:cubicBezTo>
                <a:cubicBezTo>
                  <a:pt x="1285867" y="2368562"/>
                  <a:pt x="1281064" y="2365606"/>
                  <a:pt x="1277369" y="2361911"/>
                </a:cubicBezTo>
                <a:cubicBezTo>
                  <a:pt x="1232289" y="2312028"/>
                  <a:pt x="1176125" y="2279142"/>
                  <a:pt x="1114788" y="2253647"/>
                </a:cubicBezTo>
                <a:cubicBezTo>
                  <a:pt x="1074512" y="2237019"/>
                  <a:pt x="1032389" y="2227042"/>
                  <a:pt x="989527" y="2221131"/>
                </a:cubicBezTo>
                <a:cubicBezTo>
                  <a:pt x="975485" y="2219283"/>
                  <a:pt x="964031" y="2214849"/>
                  <a:pt x="955163" y="2199699"/>
                </a:cubicBezTo>
                <a:cubicBezTo>
                  <a:pt x="938905" y="2171987"/>
                  <a:pt x="924864" y="2143904"/>
                  <a:pt x="914148" y="2113975"/>
                </a:cubicBezTo>
                <a:cubicBezTo>
                  <a:pt x="883479" y="2026403"/>
                  <a:pt x="866482" y="1935505"/>
                  <a:pt x="852072" y="1843869"/>
                </a:cubicBezTo>
                <a:cubicBezTo>
                  <a:pt x="849116" y="1823916"/>
                  <a:pt x="844682" y="1803963"/>
                  <a:pt x="842095" y="1784010"/>
                </a:cubicBezTo>
                <a:cubicBezTo>
                  <a:pt x="840248" y="1769968"/>
                  <a:pt x="842834" y="1768121"/>
                  <a:pt x="856506" y="1768121"/>
                </a:cubicBezTo>
                <a:cubicBezTo>
                  <a:pt x="877198" y="1767751"/>
                  <a:pt x="897890" y="1767382"/>
                  <a:pt x="918582" y="1767751"/>
                </a:cubicBezTo>
                <a:cubicBezTo>
                  <a:pt x="927081" y="1767751"/>
                  <a:pt x="930037" y="1764795"/>
                  <a:pt x="930406" y="1756666"/>
                </a:cubicBezTo>
                <a:cubicBezTo>
                  <a:pt x="931884" y="1734127"/>
                  <a:pt x="931515" y="1711218"/>
                  <a:pt x="936688" y="1689047"/>
                </a:cubicBezTo>
                <a:cubicBezTo>
                  <a:pt x="944817" y="1655053"/>
                  <a:pt x="947403" y="1620690"/>
                  <a:pt x="947034" y="1585587"/>
                </a:cubicBezTo>
                <a:cubicBezTo>
                  <a:pt x="945556" y="1462912"/>
                  <a:pt x="907867" y="1351323"/>
                  <a:pt x="847268" y="1246014"/>
                </a:cubicBezTo>
                <a:cubicBezTo>
                  <a:pt x="841726" y="1236407"/>
                  <a:pt x="841726" y="1233451"/>
                  <a:pt x="852811" y="1229387"/>
                </a:cubicBezTo>
                <a:cubicBezTo>
                  <a:pt x="978072" y="1185047"/>
                  <a:pt x="1096313" y="1125187"/>
                  <a:pt x="1209750" y="1056090"/>
                </a:cubicBezTo>
                <a:cubicBezTo>
                  <a:pt x="1227116" y="1045375"/>
                  <a:pt x="1243005" y="1032812"/>
                  <a:pt x="1253721" y="1015076"/>
                </a:cubicBezTo>
                <a:cubicBezTo>
                  <a:pt x="1261111" y="1002882"/>
                  <a:pt x="1264436" y="989580"/>
                  <a:pt x="1258894" y="975908"/>
                </a:cubicBezTo>
                <a:cubicBezTo>
                  <a:pt x="1248917" y="949674"/>
                  <a:pt x="1235984" y="924917"/>
                  <a:pt x="1217140" y="903486"/>
                </a:cubicBezTo>
                <a:cubicBezTo>
                  <a:pt x="1189058" y="870600"/>
                  <a:pt x="1158758" y="839932"/>
                  <a:pt x="1125503" y="812958"/>
                </a:cubicBezTo>
                <a:cubicBezTo>
                  <a:pt x="1053820" y="754577"/>
                  <a:pt x="988418" y="689914"/>
                  <a:pt x="925972" y="621925"/>
                </a:cubicBezTo>
                <a:cubicBezTo>
                  <a:pt x="921538" y="616752"/>
                  <a:pt x="915996" y="613427"/>
                  <a:pt x="910084" y="610471"/>
                </a:cubicBezTo>
                <a:cubicBezTo>
                  <a:pt x="834336" y="570195"/>
                  <a:pt x="758588" y="529180"/>
                  <a:pt x="682470" y="490013"/>
                </a:cubicBezTo>
                <a:cubicBezTo>
                  <a:pt x="664365" y="480776"/>
                  <a:pt x="654019" y="467473"/>
                  <a:pt x="647368" y="449368"/>
                </a:cubicBezTo>
                <a:cubicBezTo>
                  <a:pt x="630740" y="403550"/>
                  <a:pt x="645520" y="369925"/>
                  <a:pt x="691708" y="351080"/>
                </a:cubicBezTo>
                <a:cubicBezTo>
                  <a:pt x="692816" y="387661"/>
                  <a:pt x="707596" y="419069"/>
                  <a:pt x="729028" y="447890"/>
                </a:cubicBezTo>
                <a:cubicBezTo>
                  <a:pt x="766717" y="498142"/>
                  <a:pt x="816600" y="534353"/>
                  <a:pt x="869808" y="566870"/>
                </a:cubicBezTo>
                <a:cubicBezTo>
                  <a:pt x="872025" y="561327"/>
                  <a:pt x="868330" y="559480"/>
                  <a:pt x="865743" y="556893"/>
                </a:cubicBezTo>
                <a:cubicBezTo>
                  <a:pt x="806623" y="496295"/>
                  <a:pt x="812535" y="421655"/>
                  <a:pt x="855397" y="360318"/>
                </a:cubicBezTo>
                <a:cubicBezTo>
                  <a:pt x="864265" y="347755"/>
                  <a:pt x="872394" y="334822"/>
                  <a:pt x="879784" y="321520"/>
                </a:cubicBezTo>
                <a:cubicBezTo>
                  <a:pt x="908975" y="266834"/>
                  <a:pt x="922647" y="209191"/>
                  <a:pt x="910453" y="147115"/>
                </a:cubicBezTo>
                <a:cubicBezTo>
                  <a:pt x="892347" y="54370"/>
                  <a:pt x="802559" y="12986"/>
                  <a:pt x="724963" y="62130"/>
                </a:cubicBezTo>
                <a:cubicBezTo>
                  <a:pt x="717204" y="66933"/>
                  <a:pt x="708335" y="77649"/>
                  <a:pt x="703162" y="76171"/>
                </a:cubicBezTo>
                <a:cubicBezTo>
                  <a:pt x="695772" y="73954"/>
                  <a:pt x="690969" y="62869"/>
                  <a:pt x="685796" y="54740"/>
                </a:cubicBezTo>
                <a:cubicBezTo>
                  <a:pt x="672124" y="32939"/>
                  <a:pt x="652541" y="22223"/>
                  <a:pt x="627045" y="18898"/>
                </a:cubicBezTo>
                <a:cubicBezTo>
                  <a:pt x="585291" y="12986"/>
                  <a:pt x="543907" y="6704"/>
                  <a:pt x="502153" y="792"/>
                </a:cubicBezTo>
                <a:cubicBezTo>
                  <a:pt x="457074" y="-5489"/>
                  <a:pt x="411256" y="26288"/>
                  <a:pt x="402388" y="70998"/>
                </a:cubicBezTo>
                <a:cubicBezTo>
                  <a:pt x="400171" y="82452"/>
                  <a:pt x="399432" y="93907"/>
                  <a:pt x="400540" y="105361"/>
                </a:cubicBezTo>
                <a:cubicBezTo>
                  <a:pt x="400910" y="109056"/>
                  <a:pt x="401279" y="112382"/>
                  <a:pt x="397215" y="114968"/>
                </a:cubicBezTo>
                <a:cubicBezTo>
                  <a:pt x="384652" y="123467"/>
                  <a:pt x="380218" y="136769"/>
                  <a:pt x="377262" y="150810"/>
                </a:cubicBezTo>
                <a:cubicBezTo>
                  <a:pt x="372458" y="172611"/>
                  <a:pt x="370980" y="194781"/>
                  <a:pt x="375045" y="216212"/>
                </a:cubicBezTo>
                <a:cubicBezTo>
                  <a:pt x="380218" y="242077"/>
                  <a:pt x="372458" y="263139"/>
                  <a:pt x="357678" y="283092"/>
                </a:cubicBezTo>
                <a:cubicBezTo>
                  <a:pt x="356200" y="284939"/>
                  <a:pt x="355091" y="287156"/>
                  <a:pt x="353613" y="289373"/>
                </a:cubicBezTo>
                <a:cubicBezTo>
                  <a:pt x="339572" y="311913"/>
                  <a:pt x="339203" y="312283"/>
                  <a:pt x="363590" y="321151"/>
                </a:cubicBezTo>
                <a:cubicBezTo>
                  <a:pt x="372828" y="324476"/>
                  <a:pt x="375414" y="328541"/>
                  <a:pt x="374675" y="338148"/>
                </a:cubicBezTo>
                <a:cubicBezTo>
                  <a:pt x="372458" y="363643"/>
                  <a:pt x="371350" y="389509"/>
                  <a:pt x="376523" y="414635"/>
                </a:cubicBezTo>
                <a:cubicBezTo>
                  <a:pt x="380587" y="434218"/>
                  <a:pt x="385760" y="438652"/>
                  <a:pt x="405344" y="441239"/>
                </a:cubicBezTo>
                <a:cubicBezTo>
                  <a:pt x="422341" y="443456"/>
                  <a:pt x="438968" y="443456"/>
                  <a:pt x="455966" y="442717"/>
                </a:cubicBezTo>
                <a:cubicBezTo>
                  <a:pt x="460769" y="442347"/>
                  <a:pt x="464095" y="443086"/>
                  <a:pt x="467420" y="447890"/>
                </a:cubicBezTo>
                <a:cubicBezTo>
                  <a:pt x="486634" y="477820"/>
                  <a:pt x="478505" y="507749"/>
                  <a:pt x="446358" y="523268"/>
                </a:cubicBezTo>
                <a:cubicBezTo>
                  <a:pt x="438229" y="527333"/>
                  <a:pt x="429731" y="529919"/>
                  <a:pt x="420493" y="531028"/>
                </a:cubicBezTo>
                <a:cubicBezTo>
                  <a:pt x="345115" y="540635"/>
                  <a:pt x="293015" y="579433"/>
                  <a:pt x="267150" y="651855"/>
                </a:cubicBezTo>
                <a:cubicBezTo>
                  <a:pt x="260129" y="671808"/>
                  <a:pt x="256434" y="692500"/>
                  <a:pt x="254587" y="713562"/>
                </a:cubicBezTo>
                <a:cubicBezTo>
                  <a:pt x="254217" y="717626"/>
                  <a:pt x="255326" y="722060"/>
                  <a:pt x="247936" y="720582"/>
                </a:cubicBezTo>
                <a:cubicBezTo>
                  <a:pt x="226505" y="716148"/>
                  <a:pt x="208030" y="724647"/>
                  <a:pt x="190294" y="734623"/>
                </a:cubicBezTo>
                <a:cubicBezTo>
                  <a:pt x="170340" y="746448"/>
                  <a:pt x="152974" y="761597"/>
                  <a:pt x="136346" y="778225"/>
                </a:cubicBezTo>
                <a:cubicBezTo>
                  <a:pt x="130434" y="784137"/>
                  <a:pt x="128587" y="790049"/>
                  <a:pt x="128956" y="797808"/>
                </a:cubicBezTo>
                <a:cubicBezTo>
                  <a:pt x="133760" y="909768"/>
                  <a:pt x="137824" y="1021357"/>
                  <a:pt x="142258" y="1133316"/>
                </a:cubicBezTo>
                <a:cubicBezTo>
                  <a:pt x="142258" y="1137011"/>
                  <a:pt x="142628" y="1140706"/>
                  <a:pt x="144475" y="1144032"/>
                </a:cubicBezTo>
                <a:cubicBezTo>
                  <a:pt x="154082" y="1161398"/>
                  <a:pt x="164798" y="1178026"/>
                  <a:pt x="179948" y="1191328"/>
                </a:cubicBezTo>
                <a:cubicBezTo>
                  <a:pt x="204704" y="1213129"/>
                  <a:pt x="230200" y="1210912"/>
                  <a:pt x="250522" y="1184677"/>
                </a:cubicBezTo>
                <a:cubicBezTo>
                  <a:pt x="253848" y="1180613"/>
                  <a:pt x="256434" y="1175809"/>
                  <a:pt x="258651" y="1171005"/>
                </a:cubicBezTo>
                <a:cubicBezTo>
                  <a:pt x="288581" y="1111146"/>
                  <a:pt x="318141" y="1051287"/>
                  <a:pt x="347701" y="991427"/>
                </a:cubicBezTo>
                <a:cubicBezTo>
                  <a:pt x="349549" y="987732"/>
                  <a:pt x="351766" y="984037"/>
                  <a:pt x="353983" y="979973"/>
                </a:cubicBezTo>
                <a:cubicBezTo>
                  <a:pt x="355461" y="981451"/>
                  <a:pt x="356200" y="981820"/>
                  <a:pt x="356569" y="982559"/>
                </a:cubicBezTo>
                <a:cubicBezTo>
                  <a:pt x="359156" y="988471"/>
                  <a:pt x="362112" y="994383"/>
                  <a:pt x="364699" y="1000665"/>
                </a:cubicBezTo>
                <a:cubicBezTo>
                  <a:pt x="404974" y="1098583"/>
                  <a:pt x="421232" y="1201305"/>
                  <a:pt x="429731" y="1305874"/>
                </a:cubicBezTo>
                <a:cubicBezTo>
                  <a:pt x="433056" y="1346150"/>
                  <a:pt x="430100" y="1386795"/>
                  <a:pt x="433056" y="1427070"/>
                </a:cubicBezTo>
                <a:cubicBezTo>
                  <a:pt x="440446" y="1535704"/>
                  <a:pt x="462986" y="1641012"/>
                  <a:pt x="492177" y="1745581"/>
                </a:cubicBezTo>
                <a:cubicBezTo>
                  <a:pt x="494763" y="1754819"/>
                  <a:pt x="493655" y="1761839"/>
                  <a:pt x="488851" y="1769968"/>
                </a:cubicBezTo>
                <a:cubicBezTo>
                  <a:pt x="438599" y="1856062"/>
                  <a:pt x="389086" y="1942156"/>
                  <a:pt x="338833" y="2028250"/>
                </a:cubicBezTo>
                <a:cubicBezTo>
                  <a:pt x="324423" y="2052638"/>
                  <a:pt x="311121" y="2077764"/>
                  <a:pt x="294124" y="2101042"/>
                </a:cubicBezTo>
                <a:cubicBezTo>
                  <a:pt x="249044" y="2162380"/>
                  <a:pt x="247936" y="2226304"/>
                  <a:pt x="290059" y="2290967"/>
                </a:cubicBezTo>
                <a:cubicBezTo>
                  <a:pt x="293385" y="2296139"/>
                  <a:pt x="294124" y="2301682"/>
                  <a:pt x="294493" y="2307224"/>
                </a:cubicBezTo>
                <a:cubicBezTo>
                  <a:pt x="305948" y="2436550"/>
                  <a:pt x="309273" y="2566246"/>
                  <a:pt x="299666" y="2695941"/>
                </a:cubicBezTo>
                <a:cubicBezTo>
                  <a:pt x="294124" y="2771319"/>
                  <a:pt x="284517" y="2846328"/>
                  <a:pt x="266041" y="2919859"/>
                </a:cubicBezTo>
                <a:cubicBezTo>
                  <a:pt x="263824" y="2929096"/>
                  <a:pt x="259390" y="2933161"/>
                  <a:pt x="250153" y="2935748"/>
                </a:cubicBezTo>
                <a:cubicBezTo>
                  <a:pt x="241285" y="2938334"/>
                  <a:pt x="231308" y="2937965"/>
                  <a:pt x="225027" y="2947202"/>
                </a:cubicBezTo>
                <a:cubicBezTo>
                  <a:pt x="208769" y="2971959"/>
                  <a:pt x="185121" y="2987478"/>
                  <a:pt x="157777" y="2997454"/>
                </a:cubicBezTo>
                <a:cubicBezTo>
                  <a:pt x="127478" y="3008539"/>
                  <a:pt x="96440" y="3013343"/>
                  <a:pt x="64293" y="3011496"/>
                </a:cubicBezTo>
                <a:cubicBezTo>
                  <a:pt x="39167" y="3010387"/>
                  <a:pt x="15519" y="3012604"/>
                  <a:pt x="0" y="3036622"/>
                </a:cubicBezTo>
                <a:cubicBezTo>
                  <a:pt x="0" y="3044012"/>
                  <a:pt x="0" y="3051402"/>
                  <a:pt x="0" y="3058792"/>
                </a:cubicBezTo>
                <a:cubicBezTo>
                  <a:pt x="3326" y="3065812"/>
                  <a:pt x="2956" y="3074311"/>
                  <a:pt x="7760" y="3080962"/>
                </a:cubicBezTo>
                <a:cubicBezTo>
                  <a:pt x="22909" y="3100915"/>
                  <a:pt x="39906" y="3118282"/>
                  <a:pt x="62076" y="3130475"/>
                </a:cubicBezTo>
                <a:cubicBezTo>
                  <a:pt x="96071" y="3148581"/>
                  <a:pt x="131912" y="3154862"/>
                  <a:pt x="169232" y="3143408"/>
                </a:cubicBezTo>
                <a:cubicBezTo>
                  <a:pt x="191402" y="3136757"/>
                  <a:pt x="212464" y="3139713"/>
                  <a:pt x="229830" y="3154493"/>
                </a:cubicBezTo>
                <a:cubicBezTo>
                  <a:pt x="242763" y="3165578"/>
                  <a:pt x="256804" y="3169642"/>
                  <a:pt x="272693" y="3170751"/>
                </a:cubicBezTo>
                <a:cubicBezTo>
                  <a:pt x="276757" y="3171120"/>
                  <a:pt x="280822" y="3171120"/>
                  <a:pt x="284517" y="3172968"/>
                </a:cubicBezTo>
                <a:cubicBezTo>
                  <a:pt x="301883" y="3172968"/>
                  <a:pt x="319250" y="3172968"/>
                  <a:pt x="336616" y="3172968"/>
                </a:cubicBezTo>
                <a:cubicBezTo>
                  <a:pt x="342159" y="3168534"/>
                  <a:pt x="349549" y="3168534"/>
                  <a:pt x="356200" y="3166317"/>
                </a:cubicBezTo>
                <a:cubicBezTo>
                  <a:pt x="382804" y="3157079"/>
                  <a:pt x="399432" y="3140452"/>
                  <a:pt x="404235" y="3110892"/>
                </a:cubicBezTo>
                <a:cubicBezTo>
                  <a:pt x="410517" y="3069138"/>
                  <a:pt x="408300" y="3028493"/>
                  <a:pt x="396845" y="2988217"/>
                </a:cubicBezTo>
                <a:cubicBezTo>
                  <a:pt x="394628" y="2980827"/>
                  <a:pt x="394259" y="2973806"/>
                  <a:pt x="395367" y="2966416"/>
                </a:cubicBezTo>
                <a:cubicBezTo>
                  <a:pt x="404974" y="2905079"/>
                  <a:pt x="418646" y="2844481"/>
                  <a:pt x="437860" y="2785730"/>
                </a:cubicBezTo>
                <a:cubicBezTo>
                  <a:pt x="472593" y="2679313"/>
                  <a:pt x="481461" y="2570310"/>
                  <a:pt x="480722" y="2459459"/>
                </a:cubicBezTo>
                <a:cubicBezTo>
                  <a:pt x="480353" y="2384820"/>
                  <a:pt x="477397" y="2309811"/>
                  <a:pt x="472593" y="2235172"/>
                </a:cubicBezTo>
                <a:cubicBezTo>
                  <a:pt x="472224" y="2227412"/>
                  <a:pt x="474071" y="2222239"/>
                  <a:pt x="479614" y="2216696"/>
                </a:cubicBezTo>
                <a:cubicBezTo>
                  <a:pt x="520628" y="2177899"/>
                  <a:pt x="561643" y="2138732"/>
                  <a:pt x="602288" y="2099195"/>
                </a:cubicBezTo>
                <a:cubicBezTo>
                  <a:pt x="609309" y="2092544"/>
                  <a:pt x="611895" y="2092174"/>
                  <a:pt x="617068" y="2100673"/>
                </a:cubicBezTo>
                <a:cubicBezTo>
                  <a:pt x="654388" y="2160902"/>
                  <a:pt x="692447" y="2221131"/>
                  <a:pt x="730136" y="2281359"/>
                </a:cubicBezTo>
                <a:cubicBezTo>
                  <a:pt x="733092" y="2286163"/>
                  <a:pt x="735309" y="2291336"/>
                  <a:pt x="736418" y="2297248"/>
                </a:cubicBezTo>
                <a:cubicBezTo>
                  <a:pt x="747503" y="2346022"/>
                  <a:pt x="776693" y="2378538"/>
                  <a:pt x="823990" y="2394427"/>
                </a:cubicBezTo>
                <a:cubicBezTo>
                  <a:pt x="842834" y="2400708"/>
                  <a:pt x="862418" y="2403665"/>
                  <a:pt x="882371" y="2404034"/>
                </a:cubicBezTo>
                <a:cubicBezTo>
                  <a:pt x="887174" y="2404034"/>
                  <a:pt x="891978" y="2404034"/>
                  <a:pt x="896782" y="2406251"/>
                </a:cubicBezTo>
                <a:cubicBezTo>
                  <a:pt x="965139" y="2440615"/>
                  <a:pt x="1036823" y="2466849"/>
                  <a:pt x="1108506" y="2493823"/>
                </a:cubicBezTo>
                <a:cubicBezTo>
                  <a:pt x="1129937" y="2501952"/>
                  <a:pt x="1150999" y="2512668"/>
                  <a:pt x="1173908" y="2516363"/>
                </a:cubicBezTo>
                <a:cubicBezTo>
                  <a:pt x="1199404" y="2520797"/>
                  <a:pt x="1223791" y="2527817"/>
                  <a:pt x="1247439" y="2537424"/>
                </a:cubicBezTo>
                <a:cubicBezTo>
                  <a:pt x="1334272" y="2572158"/>
                  <a:pt x="1415932" y="2617606"/>
                  <a:pt x="1496483" y="2664164"/>
                </a:cubicBezTo>
                <a:cubicBezTo>
                  <a:pt x="1500178" y="2666381"/>
                  <a:pt x="1502765" y="2669337"/>
                  <a:pt x="1504982" y="2672662"/>
                </a:cubicBezTo>
                <a:cubicBezTo>
                  <a:pt x="1524566" y="2704070"/>
                  <a:pt x="1550800" y="2725131"/>
                  <a:pt x="1588489" y="2732522"/>
                </a:cubicBezTo>
                <a:cubicBezTo>
                  <a:pt x="1647610" y="2743976"/>
                  <a:pt x="1684929" y="2783513"/>
                  <a:pt x="1711164" y="2834873"/>
                </a:cubicBezTo>
                <a:cubicBezTo>
                  <a:pt x="1717446" y="2847437"/>
                  <a:pt x="1723727" y="2860000"/>
                  <a:pt x="1732226" y="2871085"/>
                </a:cubicBezTo>
                <a:cubicBezTo>
                  <a:pt x="1739246" y="2880322"/>
                  <a:pt x="1747375" y="2888821"/>
                  <a:pt x="1758830" y="2892885"/>
                </a:cubicBezTo>
                <a:cubicBezTo>
                  <a:pt x="1768437" y="2896211"/>
                  <a:pt x="1776196" y="2895102"/>
                  <a:pt x="1781739" y="2884756"/>
                </a:cubicBezTo>
                <a:cubicBezTo>
                  <a:pt x="1787651" y="2873302"/>
                  <a:pt x="1793194" y="2861847"/>
                  <a:pt x="1796519" y="2849653"/>
                </a:cubicBezTo>
                <a:cubicBezTo>
                  <a:pt x="1816103" y="2788316"/>
                  <a:pt x="1802431" y="2729565"/>
                  <a:pt x="1778413" y="2671923"/>
                </a:cubicBezTo>
                <a:close/>
                <a:moveTo>
                  <a:pt x="743808" y="261661"/>
                </a:moveTo>
                <a:cubicBezTo>
                  <a:pt x="751937" y="217690"/>
                  <a:pt x="747503" y="174828"/>
                  <a:pt x="734940" y="130488"/>
                </a:cubicBezTo>
                <a:cubicBezTo>
                  <a:pt x="776324" y="154875"/>
                  <a:pt x="773737" y="213256"/>
                  <a:pt x="743808" y="261661"/>
                </a:cubicBezTo>
                <a:close/>
                <a:moveTo>
                  <a:pt x="835814" y="1132208"/>
                </a:moveTo>
                <a:cubicBezTo>
                  <a:pt x="843573" y="1046114"/>
                  <a:pt x="851702" y="962237"/>
                  <a:pt x="877198" y="881316"/>
                </a:cubicBezTo>
                <a:cubicBezTo>
                  <a:pt x="882371" y="865058"/>
                  <a:pt x="889022" y="849539"/>
                  <a:pt x="898260" y="835498"/>
                </a:cubicBezTo>
                <a:cubicBezTo>
                  <a:pt x="901955" y="829955"/>
                  <a:pt x="904911" y="827738"/>
                  <a:pt x="911931" y="832542"/>
                </a:cubicBezTo>
                <a:cubicBezTo>
                  <a:pt x="971421" y="872448"/>
                  <a:pt x="1031650" y="911615"/>
                  <a:pt x="1091509" y="951152"/>
                </a:cubicBezTo>
                <a:cubicBezTo>
                  <a:pt x="1095574" y="954108"/>
                  <a:pt x="1100377" y="955586"/>
                  <a:pt x="1094465" y="961867"/>
                </a:cubicBezTo>
                <a:cubicBezTo>
                  <a:pt x="1034606" y="1026900"/>
                  <a:pt x="969943" y="1085651"/>
                  <a:pt x="887544" y="1122231"/>
                </a:cubicBezTo>
                <a:cubicBezTo>
                  <a:pt x="873503" y="1128513"/>
                  <a:pt x="859092" y="1132947"/>
                  <a:pt x="843943" y="1136272"/>
                </a:cubicBezTo>
                <a:cubicBezTo>
                  <a:pt x="837661" y="1138120"/>
                  <a:pt x="834336" y="1137381"/>
                  <a:pt x="835814" y="1132208"/>
                </a:cubicBezTo>
                <a:close/>
              </a:path>
            </a:pathLst>
          </a:custGeom>
          <a:solidFill>
            <a:schemeClr val="accent3"/>
          </a:solidFill>
          <a:ln w="3689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800" dirty="0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046C8092-4E89-4EC4-B795-411449E5A226}"/>
              </a:ext>
            </a:extLst>
          </p:cNvPr>
          <p:cNvSpPr/>
          <p:nvPr/>
        </p:nvSpPr>
        <p:spPr>
          <a:xfrm>
            <a:off x="1676401" y="4256663"/>
            <a:ext cx="335310" cy="786022"/>
          </a:xfrm>
          <a:custGeom>
            <a:avLst/>
            <a:gdLst>
              <a:gd name="connsiteX0" fmla="*/ 1580003 w 2552172"/>
              <a:gd name="connsiteY0" fmla="*/ 5695486 h 6256555"/>
              <a:gd name="connsiteX1" fmla="*/ 1542138 w 2552172"/>
              <a:gd name="connsiteY1" fmla="*/ 5700806 h 6256555"/>
              <a:gd name="connsiteX2" fmla="*/ 1518880 w 2552172"/>
              <a:gd name="connsiteY2" fmla="*/ 5763474 h 6256555"/>
              <a:gd name="connsiteX3" fmla="*/ 1662305 w 2552172"/>
              <a:gd name="connsiteY3" fmla="*/ 5841000 h 6256555"/>
              <a:gd name="connsiteX4" fmla="*/ 1668119 w 2552172"/>
              <a:gd name="connsiteY4" fmla="*/ 5835186 h 6256555"/>
              <a:gd name="connsiteX5" fmla="*/ 1639693 w 2552172"/>
              <a:gd name="connsiteY5" fmla="*/ 5749906 h 6256555"/>
              <a:gd name="connsiteX6" fmla="*/ 1580003 w 2552172"/>
              <a:gd name="connsiteY6" fmla="*/ 5695486 h 6256555"/>
              <a:gd name="connsiteX7" fmla="*/ 947823 w 2552172"/>
              <a:gd name="connsiteY7" fmla="*/ 762448 h 6256555"/>
              <a:gd name="connsiteX8" fmla="*/ 953508 w 2552172"/>
              <a:gd name="connsiteY8" fmla="*/ 763945 h 6256555"/>
              <a:gd name="connsiteX9" fmla="*/ 951438 w 2552172"/>
              <a:gd name="connsiteY9" fmla="*/ 765269 h 6256555"/>
              <a:gd name="connsiteX10" fmla="*/ 947823 w 2552172"/>
              <a:gd name="connsiteY10" fmla="*/ 762448 h 6256555"/>
              <a:gd name="connsiteX11" fmla="*/ 1156017 w 2552172"/>
              <a:gd name="connsiteY11" fmla="*/ 739151 h 6256555"/>
              <a:gd name="connsiteX12" fmla="*/ 1143717 w 2552172"/>
              <a:gd name="connsiteY12" fmla="*/ 742694 h 6256555"/>
              <a:gd name="connsiteX13" fmla="*/ 1128940 w 2552172"/>
              <a:gd name="connsiteY13" fmla="*/ 754081 h 6256555"/>
              <a:gd name="connsiteX14" fmla="*/ 1112226 w 2552172"/>
              <a:gd name="connsiteY14" fmla="*/ 785908 h 6256555"/>
              <a:gd name="connsiteX15" fmla="*/ 1102670 w 2552172"/>
              <a:gd name="connsiteY15" fmla="*/ 808795 h 6256555"/>
              <a:gd name="connsiteX16" fmla="*/ 1117033 w 2552172"/>
              <a:gd name="connsiteY16" fmla="*/ 801757 h 6256555"/>
              <a:gd name="connsiteX17" fmla="*/ 1169364 w 2552172"/>
              <a:gd name="connsiteY17" fmla="*/ 777207 h 6256555"/>
              <a:gd name="connsiteX18" fmla="*/ 1175178 w 2552172"/>
              <a:gd name="connsiteY18" fmla="*/ 750718 h 6256555"/>
              <a:gd name="connsiteX19" fmla="*/ 1153212 w 2552172"/>
              <a:gd name="connsiteY19" fmla="*/ 742319 h 6256555"/>
              <a:gd name="connsiteX20" fmla="*/ 1443938 w 2552172"/>
              <a:gd name="connsiteY20" fmla="*/ 0 h 6256555"/>
              <a:gd name="connsiteX21" fmla="*/ 1529217 w 2552172"/>
              <a:gd name="connsiteY21" fmla="*/ 37471 h 6256555"/>
              <a:gd name="connsiteX22" fmla="*/ 1549891 w 2552172"/>
              <a:gd name="connsiteY22" fmla="*/ 61376 h 6256555"/>
              <a:gd name="connsiteX23" fmla="*/ 1591885 w 2552172"/>
              <a:gd name="connsiteY23" fmla="*/ 76881 h 6256555"/>
              <a:gd name="connsiteX24" fmla="*/ 1758567 w 2552172"/>
              <a:gd name="connsiteY24" fmla="*/ 80111 h 6256555"/>
              <a:gd name="connsiteX25" fmla="*/ 1889717 w 2552172"/>
              <a:gd name="connsiteY25" fmla="*/ 142133 h 6256555"/>
              <a:gd name="connsiteX26" fmla="*/ 2016344 w 2552172"/>
              <a:gd name="connsiteY26" fmla="*/ 356624 h 6256555"/>
              <a:gd name="connsiteX27" fmla="*/ 2021513 w 2552172"/>
              <a:gd name="connsiteY27" fmla="*/ 381819 h 6256555"/>
              <a:gd name="connsiteX28" fmla="*/ 2018928 w 2552172"/>
              <a:gd name="connsiteY28" fmla="*/ 397325 h 6256555"/>
              <a:gd name="connsiteX29" fmla="*/ 1997609 w 2552172"/>
              <a:gd name="connsiteY29" fmla="*/ 447717 h 6256555"/>
              <a:gd name="connsiteX30" fmla="*/ 1969828 w 2552172"/>
              <a:gd name="connsiteY30" fmla="*/ 553671 h 6256555"/>
              <a:gd name="connsiteX31" fmla="*/ 1964014 w 2552172"/>
              <a:gd name="connsiteY31" fmla="*/ 576929 h 6256555"/>
              <a:gd name="connsiteX32" fmla="*/ 1925896 w 2552172"/>
              <a:gd name="connsiteY32" fmla="*/ 642180 h 6256555"/>
              <a:gd name="connsiteX33" fmla="*/ 1903930 w 2552172"/>
              <a:gd name="connsiteY33" fmla="*/ 660270 h 6256555"/>
              <a:gd name="connsiteX34" fmla="*/ 1898116 w 2552172"/>
              <a:gd name="connsiteY34" fmla="*/ 708078 h 6256555"/>
              <a:gd name="connsiteX35" fmla="*/ 1881964 w 2552172"/>
              <a:gd name="connsiteY35" fmla="*/ 757179 h 6256555"/>
              <a:gd name="connsiteX36" fmla="*/ 1840617 w 2552172"/>
              <a:gd name="connsiteY36" fmla="*/ 810801 h 6256555"/>
              <a:gd name="connsiteX37" fmla="*/ 1813482 w 2552172"/>
              <a:gd name="connsiteY37" fmla="*/ 847627 h 6256555"/>
              <a:gd name="connsiteX38" fmla="*/ 1792163 w 2552172"/>
              <a:gd name="connsiteY38" fmla="*/ 879283 h 6256555"/>
              <a:gd name="connsiteX39" fmla="*/ 1784410 w 2552172"/>
              <a:gd name="connsiteY39" fmla="*/ 891558 h 6256555"/>
              <a:gd name="connsiteX40" fmla="*/ 1732079 w 2552172"/>
              <a:gd name="connsiteY40" fmla="*/ 947120 h 6256555"/>
              <a:gd name="connsiteX41" fmla="*/ 1669411 w 2552172"/>
              <a:gd name="connsiteY41" fmla="*/ 966501 h 6256555"/>
              <a:gd name="connsiteX42" fmla="*/ 1605452 w 2552172"/>
              <a:gd name="connsiteY42" fmla="*/ 943889 h 6256555"/>
              <a:gd name="connsiteX43" fmla="*/ 1581548 w 2552172"/>
              <a:gd name="connsiteY43" fmla="*/ 953580 h 6256555"/>
              <a:gd name="connsiteX44" fmla="*/ 1593177 w 2552172"/>
              <a:gd name="connsiteY44" fmla="*/ 1014955 h 6256555"/>
              <a:gd name="connsiteX45" fmla="*/ 1626772 w 2552172"/>
              <a:gd name="connsiteY45" fmla="*/ 1053073 h 6256555"/>
              <a:gd name="connsiteX46" fmla="*/ 1740478 w 2552172"/>
              <a:gd name="connsiteY46" fmla="*/ 1128661 h 6256555"/>
              <a:gd name="connsiteX47" fmla="*/ 1956262 w 2552172"/>
              <a:gd name="connsiteY47" fmla="*/ 1368349 h 6256555"/>
              <a:gd name="connsiteX48" fmla="*/ 2046709 w 2552172"/>
              <a:gd name="connsiteY48" fmla="*/ 1502729 h 6256555"/>
              <a:gd name="connsiteX49" fmla="*/ 2064799 w 2552172"/>
              <a:gd name="connsiteY49" fmla="*/ 1443937 h 6256555"/>
              <a:gd name="connsiteX50" fmla="*/ 2053170 w 2552172"/>
              <a:gd name="connsiteY50" fmla="*/ 1154504 h 6256555"/>
              <a:gd name="connsiteX51" fmla="*/ 2044124 w 2552172"/>
              <a:gd name="connsiteY51" fmla="*/ 1124139 h 6256555"/>
              <a:gd name="connsiteX52" fmla="*/ 2004069 w 2552172"/>
              <a:gd name="connsiteY52" fmla="*/ 1100235 h 6256555"/>
              <a:gd name="connsiteX53" fmla="*/ 1969182 w 2552172"/>
              <a:gd name="connsiteY53" fmla="*/ 1095067 h 6256555"/>
              <a:gd name="connsiteX54" fmla="*/ 1881964 w 2552172"/>
              <a:gd name="connsiteY54" fmla="*/ 1042090 h 6256555"/>
              <a:gd name="connsiteX55" fmla="*/ 1881964 w 2552172"/>
              <a:gd name="connsiteY55" fmla="*/ 1016248 h 6256555"/>
              <a:gd name="connsiteX56" fmla="*/ 1946570 w 2552172"/>
              <a:gd name="connsiteY56" fmla="*/ 1008495 h 6256555"/>
              <a:gd name="connsiteX57" fmla="*/ 1989210 w 2552172"/>
              <a:gd name="connsiteY57" fmla="*/ 992344 h 6256555"/>
              <a:gd name="connsiteX58" fmla="*/ 1987272 w 2552172"/>
              <a:gd name="connsiteY58" fmla="*/ 933553 h 6256555"/>
              <a:gd name="connsiteX59" fmla="*/ 1951093 w 2552172"/>
              <a:gd name="connsiteY59" fmla="*/ 850857 h 6256555"/>
              <a:gd name="connsiteX60" fmla="*/ 1933649 w 2552172"/>
              <a:gd name="connsiteY60" fmla="*/ 766224 h 6256555"/>
              <a:gd name="connsiteX61" fmla="*/ 1925896 w 2552172"/>
              <a:gd name="connsiteY61" fmla="*/ 736505 h 6256555"/>
              <a:gd name="connsiteX62" fmla="*/ 1930419 w 2552172"/>
              <a:gd name="connsiteY62" fmla="*/ 702264 h 6256555"/>
              <a:gd name="connsiteX63" fmla="*/ 1955615 w 2552172"/>
              <a:gd name="connsiteY63" fmla="*/ 702910 h 6256555"/>
              <a:gd name="connsiteX64" fmla="*/ 1984687 w 2552172"/>
              <a:gd name="connsiteY64" fmla="*/ 739735 h 6256555"/>
              <a:gd name="connsiteX65" fmla="*/ 1999547 w 2552172"/>
              <a:gd name="connsiteY65" fmla="*/ 688051 h 6256555"/>
              <a:gd name="connsiteX66" fmla="*/ 2026035 w 2552172"/>
              <a:gd name="connsiteY66" fmla="*/ 703556 h 6256555"/>
              <a:gd name="connsiteX67" fmla="*/ 2060922 w 2552172"/>
              <a:gd name="connsiteY67" fmla="*/ 717123 h 6256555"/>
              <a:gd name="connsiteX68" fmla="*/ 2122944 w 2552172"/>
              <a:gd name="connsiteY68" fmla="*/ 800465 h 6256555"/>
              <a:gd name="connsiteX69" fmla="*/ 2142326 w 2552172"/>
              <a:gd name="connsiteY69" fmla="*/ 841166 h 6256555"/>
              <a:gd name="connsiteX70" fmla="*/ 2203054 w 2552172"/>
              <a:gd name="connsiteY70" fmla="*/ 1056303 h 6256555"/>
              <a:gd name="connsiteX71" fmla="*/ 2206285 w 2552172"/>
              <a:gd name="connsiteY71" fmla="*/ 1073101 h 6256555"/>
              <a:gd name="connsiteX72" fmla="*/ 2250217 w 2552172"/>
              <a:gd name="connsiteY72" fmla="*/ 1426494 h 6256555"/>
              <a:gd name="connsiteX73" fmla="*/ 2262492 w 2552172"/>
              <a:gd name="connsiteY73" fmla="*/ 1670057 h 6256555"/>
              <a:gd name="connsiteX74" fmla="*/ 2255386 w 2552172"/>
              <a:gd name="connsiteY74" fmla="*/ 1823819 h 6256555"/>
              <a:gd name="connsiteX75" fmla="*/ 2144263 w 2552172"/>
              <a:gd name="connsiteY75" fmla="*/ 1908453 h 6256555"/>
              <a:gd name="connsiteX76" fmla="*/ 1801854 w 2552172"/>
              <a:gd name="connsiteY76" fmla="*/ 1676518 h 6256555"/>
              <a:gd name="connsiteX77" fmla="*/ 1763089 w 2552172"/>
              <a:gd name="connsiteY77" fmla="*/ 1622895 h 6256555"/>
              <a:gd name="connsiteX78" fmla="*/ 1673934 w 2552172"/>
              <a:gd name="connsiteY78" fmla="*/ 1761151 h 6256555"/>
              <a:gd name="connsiteX79" fmla="*/ 1606098 w 2552172"/>
              <a:gd name="connsiteY79" fmla="*/ 1844492 h 6256555"/>
              <a:gd name="connsiteX80" fmla="*/ 1593177 w 2552172"/>
              <a:gd name="connsiteY80" fmla="*/ 1905868 h 6256555"/>
              <a:gd name="connsiteX81" fmla="*/ 1549245 w 2552172"/>
              <a:gd name="connsiteY81" fmla="*/ 2098393 h 6256555"/>
              <a:gd name="connsiteX82" fmla="*/ 1546661 w 2552172"/>
              <a:gd name="connsiteY82" fmla="*/ 2124235 h 6256555"/>
              <a:gd name="connsiteX83" fmla="*/ 1575733 w 2552172"/>
              <a:gd name="connsiteY83" fmla="*/ 2115836 h 6256555"/>
              <a:gd name="connsiteX84" fmla="*/ 2007946 w 2552172"/>
              <a:gd name="connsiteY84" fmla="*/ 1995024 h 6256555"/>
              <a:gd name="connsiteX85" fmla="*/ 2239234 w 2552172"/>
              <a:gd name="connsiteY85" fmla="*/ 1958845 h 6256555"/>
              <a:gd name="connsiteX86" fmla="*/ 2352940 w 2552172"/>
              <a:gd name="connsiteY86" fmla="*/ 1963367 h 6256555"/>
              <a:gd name="connsiteX87" fmla="*/ 2498303 w 2552172"/>
              <a:gd name="connsiteY87" fmla="*/ 2135218 h 6256555"/>
              <a:gd name="connsiteX88" fmla="*/ 2471169 w 2552172"/>
              <a:gd name="connsiteY88" fmla="*/ 2420775 h 6256555"/>
              <a:gd name="connsiteX89" fmla="*/ 2340019 w 2552172"/>
              <a:gd name="connsiteY89" fmla="*/ 3148235 h 6256555"/>
              <a:gd name="connsiteX90" fmla="*/ 2342603 w 2552172"/>
              <a:gd name="connsiteY90" fmla="*/ 3423456 h 6256555"/>
              <a:gd name="connsiteX91" fmla="*/ 2366508 w 2552172"/>
              <a:gd name="connsiteY91" fmla="*/ 3656681 h 6256555"/>
              <a:gd name="connsiteX92" fmla="*/ 2368446 w 2552172"/>
              <a:gd name="connsiteY92" fmla="*/ 3672833 h 6256555"/>
              <a:gd name="connsiteX93" fmla="*/ 2414962 w 2552172"/>
              <a:gd name="connsiteY93" fmla="*/ 3727748 h 6256555"/>
              <a:gd name="connsiteX94" fmla="*/ 2426590 w 2552172"/>
              <a:gd name="connsiteY94" fmla="*/ 3779433 h 6256555"/>
              <a:gd name="connsiteX95" fmla="*/ 2431759 w 2552172"/>
              <a:gd name="connsiteY95" fmla="*/ 3841454 h 6256555"/>
              <a:gd name="connsiteX96" fmla="*/ 2447265 w 2552172"/>
              <a:gd name="connsiteY96" fmla="*/ 3957099 h 6256555"/>
              <a:gd name="connsiteX97" fmla="*/ 2501533 w 2552172"/>
              <a:gd name="connsiteY97" fmla="*/ 4026226 h 6256555"/>
              <a:gd name="connsiteX98" fmla="*/ 2497657 w 2552172"/>
              <a:gd name="connsiteY98" fmla="*/ 4030103 h 6256555"/>
              <a:gd name="connsiteX99" fmla="*/ 2460186 w 2552172"/>
              <a:gd name="connsiteY99" fmla="*/ 3995216 h 6256555"/>
              <a:gd name="connsiteX100" fmla="*/ 2458247 w 2552172"/>
              <a:gd name="connsiteY100" fmla="*/ 4010721 h 6256555"/>
              <a:gd name="connsiteX101" fmla="*/ 2453079 w 2552172"/>
              <a:gd name="connsiteY101" fmla="*/ 4077265 h 6256555"/>
              <a:gd name="connsiteX102" fmla="*/ 2459539 w 2552172"/>
              <a:gd name="connsiteY102" fmla="*/ 4101815 h 6256555"/>
              <a:gd name="connsiteX103" fmla="*/ 2541588 w 2552172"/>
              <a:gd name="connsiteY103" fmla="*/ 4220043 h 6256555"/>
              <a:gd name="connsiteX104" fmla="*/ 2503471 w 2552172"/>
              <a:gd name="connsiteY104" fmla="*/ 4329873 h 6256555"/>
              <a:gd name="connsiteX105" fmla="*/ 2431759 w 2552172"/>
              <a:gd name="connsiteY105" fmla="*/ 4324059 h 6256555"/>
              <a:gd name="connsiteX106" fmla="*/ 2398810 w 2552172"/>
              <a:gd name="connsiteY106" fmla="*/ 4318244 h 6256555"/>
              <a:gd name="connsiteX107" fmla="*/ 2394288 w 2552172"/>
              <a:gd name="connsiteY107" fmla="*/ 4318244 h 6256555"/>
              <a:gd name="connsiteX108" fmla="*/ 2285750 w 2552172"/>
              <a:gd name="connsiteY108" fmla="*/ 4262683 h 6256555"/>
              <a:gd name="connsiteX109" fmla="*/ 2280582 w 2552172"/>
              <a:gd name="connsiteY109" fmla="*/ 4258161 h 6256555"/>
              <a:gd name="connsiteX110" fmla="*/ 2203054 w 2552172"/>
              <a:gd name="connsiteY110" fmla="*/ 4213583 h 6256555"/>
              <a:gd name="connsiteX111" fmla="*/ 2131342 w 2552172"/>
              <a:gd name="connsiteY111" fmla="*/ 4127657 h 6256555"/>
              <a:gd name="connsiteX112" fmla="*/ 2117775 w 2552172"/>
              <a:gd name="connsiteY112" fmla="*/ 4112152 h 6256555"/>
              <a:gd name="connsiteX113" fmla="*/ 2093225 w 2552172"/>
              <a:gd name="connsiteY113" fmla="*/ 4070158 h 6256555"/>
              <a:gd name="connsiteX114" fmla="*/ 2078366 w 2552172"/>
              <a:gd name="connsiteY114" fmla="*/ 4048839 h 6256555"/>
              <a:gd name="connsiteX115" fmla="*/ 2048647 w 2552172"/>
              <a:gd name="connsiteY115" fmla="*/ 3999738 h 6256555"/>
              <a:gd name="connsiteX116" fmla="*/ 2035726 w 2552172"/>
              <a:gd name="connsiteY116" fmla="*/ 3975834 h 6256555"/>
              <a:gd name="connsiteX117" fmla="*/ 2021513 w 2552172"/>
              <a:gd name="connsiteY117" fmla="*/ 3956452 h 6256555"/>
              <a:gd name="connsiteX118" fmla="*/ 1980811 w 2552172"/>
              <a:gd name="connsiteY118" fmla="*/ 3890554 h 6256555"/>
              <a:gd name="connsiteX119" fmla="*/ 1925896 w 2552172"/>
              <a:gd name="connsiteY119" fmla="*/ 3803336 h 6256555"/>
              <a:gd name="connsiteX120" fmla="*/ 1916205 w 2552172"/>
              <a:gd name="connsiteY120" fmla="*/ 3794938 h 6256555"/>
              <a:gd name="connsiteX121" fmla="*/ 1909744 w 2552172"/>
              <a:gd name="connsiteY121" fmla="*/ 3793000 h 6256555"/>
              <a:gd name="connsiteX122" fmla="*/ 1864520 w 2552172"/>
              <a:gd name="connsiteY122" fmla="*/ 3727102 h 6256555"/>
              <a:gd name="connsiteX123" fmla="*/ 1851600 w 2552172"/>
              <a:gd name="connsiteY123" fmla="*/ 3710951 h 6256555"/>
              <a:gd name="connsiteX124" fmla="*/ 1849662 w 2552172"/>
              <a:gd name="connsiteY124" fmla="*/ 3630840 h 6256555"/>
              <a:gd name="connsiteX125" fmla="*/ 2024743 w 2552172"/>
              <a:gd name="connsiteY125" fmla="*/ 3499690 h 6256555"/>
              <a:gd name="connsiteX126" fmla="*/ 2061568 w 2552172"/>
              <a:gd name="connsiteY126" fmla="*/ 3481601 h 6256555"/>
              <a:gd name="connsiteX127" fmla="*/ 2073198 w 2552172"/>
              <a:gd name="connsiteY127" fmla="*/ 3452528 h 6256555"/>
              <a:gd name="connsiteX128" fmla="*/ 2067382 w 2552172"/>
              <a:gd name="connsiteY128" fmla="*/ 3441545 h 6256555"/>
              <a:gd name="connsiteX129" fmla="*/ 2095164 w 2552172"/>
              <a:gd name="connsiteY129" fmla="*/ 3395029 h 6256555"/>
              <a:gd name="connsiteX130" fmla="*/ 2029911 w 2552172"/>
              <a:gd name="connsiteY130" fmla="*/ 2524790 h 6256555"/>
              <a:gd name="connsiteX131" fmla="*/ 1977581 w 2552172"/>
              <a:gd name="connsiteY131" fmla="*/ 2546110 h 6256555"/>
              <a:gd name="connsiteX132" fmla="*/ 1675872 w 2552172"/>
              <a:gd name="connsiteY132" fmla="*/ 2740574 h 6256555"/>
              <a:gd name="connsiteX133" fmla="*/ 1658428 w 2552172"/>
              <a:gd name="connsiteY133" fmla="*/ 2754140 h 6256555"/>
              <a:gd name="connsiteX134" fmla="*/ 1633232 w 2552172"/>
              <a:gd name="connsiteY134" fmla="*/ 2827791 h 6256555"/>
              <a:gd name="connsiteX135" fmla="*/ 1715282 w 2552172"/>
              <a:gd name="connsiteY135" fmla="*/ 3113994 h 6256555"/>
              <a:gd name="connsiteX136" fmla="*/ 1755337 w 2552172"/>
              <a:gd name="connsiteY136" fmla="*/ 3730332 h 6256555"/>
              <a:gd name="connsiteX137" fmla="*/ 1740478 w 2552172"/>
              <a:gd name="connsiteY137" fmla="*/ 4056591 h 6256555"/>
              <a:gd name="connsiteX138" fmla="*/ 1695900 w 2552172"/>
              <a:gd name="connsiteY138" fmla="*/ 4351839 h 6256555"/>
              <a:gd name="connsiteX139" fmla="*/ 1639047 w 2552172"/>
              <a:gd name="connsiteY139" fmla="*/ 4603801 h 6256555"/>
              <a:gd name="connsiteX140" fmla="*/ 1555705 w 2552172"/>
              <a:gd name="connsiteY140" fmla="*/ 4992728 h 6256555"/>
              <a:gd name="connsiteX141" fmla="*/ 1489162 w 2552172"/>
              <a:gd name="connsiteY141" fmla="*/ 5413957 h 6256555"/>
              <a:gd name="connsiteX142" fmla="*/ 1472365 w 2552172"/>
              <a:gd name="connsiteY142" fmla="*/ 5547044 h 6256555"/>
              <a:gd name="connsiteX143" fmla="*/ 1471718 w 2552172"/>
              <a:gd name="connsiteY143" fmla="*/ 5590976 h 6256555"/>
              <a:gd name="connsiteX144" fmla="*/ 1489808 w 2552172"/>
              <a:gd name="connsiteY144" fmla="*/ 5624571 h 6256555"/>
              <a:gd name="connsiteX145" fmla="*/ 1513712 w 2552172"/>
              <a:gd name="connsiteY145" fmla="*/ 5667211 h 6256555"/>
              <a:gd name="connsiteX146" fmla="*/ 1520819 w 2552172"/>
              <a:gd name="connsiteY146" fmla="*/ 5694992 h 6256555"/>
              <a:gd name="connsiteX147" fmla="*/ 1554413 w 2552172"/>
              <a:gd name="connsiteY147" fmla="*/ 5689176 h 6256555"/>
              <a:gd name="connsiteX148" fmla="*/ 1664243 w 2552172"/>
              <a:gd name="connsiteY148" fmla="*/ 5782209 h 6256555"/>
              <a:gd name="connsiteX149" fmla="*/ 1668119 w 2552172"/>
              <a:gd name="connsiteY149" fmla="*/ 5808698 h 6256555"/>
              <a:gd name="connsiteX150" fmla="*/ 1715282 w 2552172"/>
              <a:gd name="connsiteY150" fmla="*/ 5851983 h 6256555"/>
              <a:gd name="connsiteX151" fmla="*/ 1726265 w 2552172"/>
              <a:gd name="connsiteY151" fmla="*/ 5858444 h 6256555"/>
              <a:gd name="connsiteX152" fmla="*/ 1502083 w 2552172"/>
              <a:gd name="connsiteY152" fmla="*/ 5769934 h 6256555"/>
              <a:gd name="connsiteX153" fmla="*/ 1502729 w 2552172"/>
              <a:gd name="connsiteY153" fmla="*/ 5828079 h 6256555"/>
              <a:gd name="connsiteX154" fmla="*/ 1503375 w 2552172"/>
              <a:gd name="connsiteY154" fmla="*/ 5879763 h 6256555"/>
              <a:gd name="connsiteX155" fmla="*/ 1476240 w 2552172"/>
              <a:gd name="connsiteY155" fmla="*/ 5894623 h 6256555"/>
              <a:gd name="connsiteX156" fmla="*/ 1494976 w 2552172"/>
              <a:gd name="connsiteY156" fmla="*/ 6149169 h 6256555"/>
              <a:gd name="connsiteX157" fmla="*/ 1484639 w 2552172"/>
              <a:gd name="connsiteY157" fmla="*/ 6227342 h 6256555"/>
              <a:gd name="connsiteX158" fmla="*/ 1387084 w 2552172"/>
              <a:gd name="connsiteY158" fmla="*/ 6239617 h 6256555"/>
              <a:gd name="connsiteX159" fmla="*/ 1307619 w 2552172"/>
              <a:gd name="connsiteY159" fmla="*/ 6173720 h 6256555"/>
              <a:gd name="connsiteX160" fmla="*/ 1290176 w 2552172"/>
              <a:gd name="connsiteY160" fmla="*/ 6148524 h 6256555"/>
              <a:gd name="connsiteX161" fmla="*/ 1274670 w 2552172"/>
              <a:gd name="connsiteY161" fmla="*/ 6131080 h 6256555"/>
              <a:gd name="connsiteX162" fmla="*/ 1262395 w 2552172"/>
              <a:gd name="connsiteY162" fmla="*/ 6120743 h 6256555"/>
              <a:gd name="connsiteX163" fmla="*/ 1218463 w 2552172"/>
              <a:gd name="connsiteY163" fmla="*/ 6050968 h 6256555"/>
              <a:gd name="connsiteX164" fmla="*/ 1191975 w 2552172"/>
              <a:gd name="connsiteY164" fmla="*/ 6014144 h 6256555"/>
              <a:gd name="connsiteX165" fmla="*/ 1169364 w 2552172"/>
              <a:gd name="connsiteY165" fmla="*/ 5925634 h 6256555"/>
              <a:gd name="connsiteX166" fmla="*/ 1151274 w 2552172"/>
              <a:gd name="connsiteY166" fmla="*/ 5882347 h 6256555"/>
              <a:gd name="connsiteX167" fmla="*/ 1118324 w 2552172"/>
              <a:gd name="connsiteY167" fmla="*/ 5768642 h 6256555"/>
              <a:gd name="connsiteX168" fmla="*/ 1099590 w 2552172"/>
              <a:gd name="connsiteY168" fmla="*/ 5743445 h 6256555"/>
              <a:gd name="connsiteX169" fmla="*/ 1058888 w 2552172"/>
              <a:gd name="connsiteY169" fmla="*/ 5654290 h 6256555"/>
              <a:gd name="connsiteX170" fmla="*/ 1020770 w 2552172"/>
              <a:gd name="connsiteY170" fmla="*/ 5586454 h 6256555"/>
              <a:gd name="connsiteX171" fmla="*/ 1003327 w 2552172"/>
              <a:gd name="connsiteY171" fmla="*/ 5468872 h 6256555"/>
              <a:gd name="connsiteX172" fmla="*/ 1014956 w 2552172"/>
              <a:gd name="connsiteY172" fmla="*/ 5457243 h 6256555"/>
              <a:gd name="connsiteX173" fmla="*/ 1154504 w 2552172"/>
              <a:gd name="connsiteY173" fmla="*/ 5394575 h 6256555"/>
              <a:gd name="connsiteX174" fmla="*/ 1230738 w 2552172"/>
              <a:gd name="connsiteY174" fmla="*/ 5364210 h 6256555"/>
              <a:gd name="connsiteX175" fmla="*/ 1242368 w 2552172"/>
              <a:gd name="connsiteY175" fmla="*/ 5324801 h 6256555"/>
              <a:gd name="connsiteX176" fmla="*/ 1263042 w 2552172"/>
              <a:gd name="connsiteY176" fmla="*/ 5288621 h 6256555"/>
              <a:gd name="connsiteX177" fmla="*/ 1270795 w 2552172"/>
              <a:gd name="connsiteY177" fmla="*/ 5096743 h 6256555"/>
              <a:gd name="connsiteX178" fmla="*/ 1272732 w 2552172"/>
              <a:gd name="connsiteY178" fmla="*/ 4696188 h 6256555"/>
              <a:gd name="connsiteX179" fmla="*/ 1361888 w 2552172"/>
              <a:gd name="connsiteY179" fmla="*/ 4293048 h 6256555"/>
              <a:gd name="connsiteX180" fmla="*/ 1376101 w 2552172"/>
              <a:gd name="connsiteY180" fmla="*/ 4198077 h 6256555"/>
              <a:gd name="connsiteX181" fmla="*/ 1353490 w 2552172"/>
              <a:gd name="connsiteY181" fmla="*/ 3949992 h 6256555"/>
              <a:gd name="connsiteX182" fmla="*/ 1289530 w 2552172"/>
              <a:gd name="connsiteY182" fmla="*/ 3672187 h 6256555"/>
              <a:gd name="connsiteX183" fmla="*/ 1196497 w 2552172"/>
              <a:gd name="connsiteY183" fmla="*/ 3374355 h 6256555"/>
              <a:gd name="connsiteX184" fmla="*/ 1058888 w 2552172"/>
              <a:gd name="connsiteY184" fmla="*/ 3134022 h 6256555"/>
              <a:gd name="connsiteX185" fmla="*/ 1027876 w 2552172"/>
              <a:gd name="connsiteY185" fmla="*/ 3093321 h 6256555"/>
              <a:gd name="connsiteX186" fmla="*/ 919339 w 2552172"/>
              <a:gd name="connsiteY186" fmla="*/ 3005457 h 6256555"/>
              <a:gd name="connsiteX187" fmla="*/ 794004 w 2552172"/>
              <a:gd name="connsiteY187" fmla="*/ 2897565 h 6256555"/>
              <a:gd name="connsiteX188" fmla="*/ 706141 w 2552172"/>
              <a:gd name="connsiteY188" fmla="*/ 2438864 h 6256555"/>
              <a:gd name="connsiteX189" fmla="*/ 735860 w 2552172"/>
              <a:gd name="connsiteY189" fmla="*/ 2356816 h 6256555"/>
              <a:gd name="connsiteX190" fmla="*/ 781729 w 2552172"/>
              <a:gd name="connsiteY190" fmla="*/ 2234711 h 6256555"/>
              <a:gd name="connsiteX191" fmla="*/ 810156 w 2552172"/>
              <a:gd name="connsiteY191" fmla="*/ 2162353 h 6256555"/>
              <a:gd name="connsiteX192" fmla="*/ 834706 w 2552172"/>
              <a:gd name="connsiteY192" fmla="*/ 1841908 h 6256555"/>
              <a:gd name="connsiteX193" fmla="*/ 852796 w 2552172"/>
              <a:gd name="connsiteY193" fmla="*/ 1502729 h 6256555"/>
              <a:gd name="connsiteX194" fmla="*/ 829538 w 2552172"/>
              <a:gd name="connsiteY194" fmla="*/ 1338630 h 6256555"/>
              <a:gd name="connsiteX195" fmla="*/ 732629 w 2552172"/>
              <a:gd name="connsiteY195" fmla="*/ 1375455 h 6256555"/>
              <a:gd name="connsiteX196" fmla="*/ 425751 w 2552172"/>
              <a:gd name="connsiteY196" fmla="*/ 1624187 h 6256555"/>
              <a:gd name="connsiteX197" fmla="*/ 352747 w 2552172"/>
              <a:gd name="connsiteY197" fmla="*/ 1725618 h 6256555"/>
              <a:gd name="connsiteX198" fmla="*/ 297832 w 2552172"/>
              <a:gd name="connsiteY198" fmla="*/ 1910390 h 6256555"/>
              <a:gd name="connsiteX199" fmla="*/ 214491 w 2552172"/>
              <a:gd name="connsiteY199" fmla="*/ 2168167 h 6256555"/>
              <a:gd name="connsiteX200" fmla="*/ 177666 w 2552172"/>
              <a:gd name="connsiteY200" fmla="*/ 2337433 h 6256555"/>
              <a:gd name="connsiteX201" fmla="*/ 217722 w 2552172"/>
              <a:gd name="connsiteY201" fmla="*/ 2441449 h 6256555"/>
              <a:gd name="connsiteX202" fmla="*/ 293310 w 2552172"/>
              <a:gd name="connsiteY202" fmla="*/ 2557739 h 6256555"/>
              <a:gd name="connsiteX203" fmla="*/ 328844 w 2552172"/>
              <a:gd name="connsiteY203" fmla="*/ 2658524 h 6256555"/>
              <a:gd name="connsiteX204" fmla="*/ 324967 w 2552172"/>
              <a:gd name="connsiteY204" fmla="*/ 2683074 h 6256555"/>
              <a:gd name="connsiteX205" fmla="*/ 292018 w 2552172"/>
              <a:gd name="connsiteY205" fmla="*/ 2681136 h 6256555"/>
              <a:gd name="connsiteX206" fmla="*/ 257131 w 2552172"/>
              <a:gd name="connsiteY206" fmla="*/ 2626868 h 6256555"/>
              <a:gd name="connsiteX207" fmla="*/ 244210 w 2552172"/>
              <a:gd name="connsiteY207" fmla="*/ 2584874 h 6256555"/>
              <a:gd name="connsiteX208" fmla="*/ 221598 w 2552172"/>
              <a:gd name="connsiteY208" fmla="*/ 2568722 h 6256555"/>
              <a:gd name="connsiteX209" fmla="*/ 202862 w 2552172"/>
              <a:gd name="connsiteY209" fmla="*/ 2584874 h 6256555"/>
              <a:gd name="connsiteX210" fmla="*/ 189941 w 2552172"/>
              <a:gd name="connsiteY210" fmla="*/ 2758663 h 6256555"/>
              <a:gd name="connsiteX211" fmla="*/ 191233 w 2552172"/>
              <a:gd name="connsiteY211" fmla="*/ 2863324 h 6256555"/>
              <a:gd name="connsiteX212" fmla="*/ 140194 w 2552172"/>
              <a:gd name="connsiteY212" fmla="*/ 2899503 h 6256555"/>
              <a:gd name="connsiteX213" fmla="*/ 117583 w 2552172"/>
              <a:gd name="connsiteY213" fmla="*/ 2873661 h 6256555"/>
              <a:gd name="connsiteX214" fmla="*/ 80111 w 2552172"/>
              <a:gd name="connsiteY214" fmla="*/ 2851049 h 6256555"/>
              <a:gd name="connsiteX215" fmla="*/ 56207 w 2552172"/>
              <a:gd name="connsiteY215" fmla="*/ 2818746 h 6256555"/>
              <a:gd name="connsiteX216" fmla="*/ 45870 w 2552172"/>
              <a:gd name="connsiteY216" fmla="*/ 2786443 h 6256555"/>
              <a:gd name="connsiteX217" fmla="*/ 8399 w 2552172"/>
              <a:gd name="connsiteY217" fmla="*/ 2621053 h 6256555"/>
              <a:gd name="connsiteX218" fmla="*/ 0 w 2552172"/>
              <a:gd name="connsiteY218" fmla="*/ 2461477 h 6256555"/>
              <a:gd name="connsiteX219" fmla="*/ 646 w 2552172"/>
              <a:gd name="connsiteY219" fmla="*/ 2458892 h 6256555"/>
              <a:gd name="connsiteX220" fmla="*/ 58792 w 2552172"/>
              <a:gd name="connsiteY220" fmla="*/ 2099039 h 6256555"/>
              <a:gd name="connsiteX221" fmla="*/ 149885 w 2552172"/>
              <a:gd name="connsiteY221" fmla="*/ 1672642 h 6256555"/>
              <a:gd name="connsiteX222" fmla="*/ 205447 w 2552172"/>
              <a:gd name="connsiteY222" fmla="*/ 1538262 h 6256555"/>
              <a:gd name="connsiteX223" fmla="*/ 312046 w 2552172"/>
              <a:gd name="connsiteY223" fmla="*/ 1396129 h 6256555"/>
              <a:gd name="connsiteX224" fmla="*/ 476144 w 2552172"/>
              <a:gd name="connsiteY224" fmla="*/ 1222339 h 6256555"/>
              <a:gd name="connsiteX225" fmla="*/ 617631 w 2552172"/>
              <a:gd name="connsiteY225" fmla="*/ 1070517 h 6256555"/>
              <a:gd name="connsiteX226" fmla="*/ 861840 w 2552172"/>
              <a:gd name="connsiteY226" fmla="*/ 859256 h 6256555"/>
              <a:gd name="connsiteX227" fmla="*/ 964563 w 2552172"/>
              <a:gd name="connsiteY227" fmla="*/ 818150 h 6256555"/>
              <a:gd name="connsiteX228" fmla="*/ 973653 w 2552172"/>
              <a:gd name="connsiteY228" fmla="*/ 817922 h 6256555"/>
              <a:gd name="connsiteX229" fmla="*/ 983327 w 2552172"/>
              <a:gd name="connsiteY229" fmla="*/ 792885 h 6256555"/>
              <a:gd name="connsiteX230" fmla="*/ 939449 w 2552172"/>
              <a:gd name="connsiteY230" fmla="*/ 799242 h 6256555"/>
              <a:gd name="connsiteX231" fmla="*/ 979302 w 2552172"/>
              <a:gd name="connsiteY231" fmla="*/ 761680 h 6256555"/>
              <a:gd name="connsiteX232" fmla="*/ 958163 w 2552172"/>
              <a:gd name="connsiteY232" fmla="*/ 765170 h 6256555"/>
              <a:gd name="connsiteX233" fmla="*/ 953508 w 2552172"/>
              <a:gd name="connsiteY233" fmla="*/ 763945 h 6256555"/>
              <a:gd name="connsiteX234" fmla="*/ 957567 w 2552172"/>
              <a:gd name="connsiteY234" fmla="*/ 761349 h 6256555"/>
              <a:gd name="connsiteX235" fmla="*/ 986064 w 2552172"/>
              <a:gd name="connsiteY235" fmla="*/ 722379 h 6256555"/>
              <a:gd name="connsiteX236" fmla="*/ 988136 w 2552172"/>
              <a:gd name="connsiteY236" fmla="*/ 719059 h 6256555"/>
              <a:gd name="connsiteX237" fmla="*/ 987878 w 2552172"/>
              <a:gd name="connsiteY237" fmla="*/ 719820 h 6256555"/>
              <a:gd name="connsiteX238" fmla="*/ 988890 w 2552172"/>
              <a:gd name="connsiteY238" fmla="*/ 717851 h 6256555"/>
              <a:gd name="connsiteX239" fmla="*/ 988136 w 2552172"/>
              <a:gd name="connsiteY239" fmla="*/ 719059 h 6256555"/>
              <a:gd name="connsiteX240" fmla="*/ 999534 w 2552172"/>
              <a:gd name="connsiteY240" fmla="*/ 685289 h 6256555"/>
              <a:gd name="connsiteX241" fmla="*/ 1003490 w 2552172"/>
              <a:gd name="connsiteY241" fmla="*/ 649230 h 6256555"/>
              <a:gd name="connsiteX242" fmla="*/ 1004723 w 2552172"/>
              <a:gd name="connsiteY242" fmla="*/ 623511 h 6256555"/>
              <a:gd name="connsiteX243" fmla="*/ 1062625 w 2552172"/>
              <a:gd name="connsiteY243" fmla="*/ 545686 h 6256555"/>
              <a:gd name="connsiteX244" fmla="*/ 1013608 w 2552172"/>
              <a:gd name="connsiteY244" fmla="*/ 568881 h 6256555"/>
              <a:gd name="connsiteX245" fmla="*/ 1063136 w 2552172"/>
              <a:gd name="connsiteY245" fmla="*/ 527851 h 6256555"/>
              <a:gd name="connsiteX246" fmla="*/ 1030019 w 2552172"/>
              <a:gd name="connsiteY246" fmla="*/ 539104 h 6256555"/>
              <a:gd name="connsiteX247" fmla="*/ 1052152 w 2552172"/>
              <a:gd name="connsiteY247" fmla="*/ 482976 h 6256555"/>
              <a:gd name="connsiteX248" fmla="*/ 1113017 w 2552172"/>
              <a:gd name="connsiteY248" fmla="*/ 422315 h 6256555"/>
              <a:gd name="connsiteX249" fmla="*/ 1120346 w 2552172"/>
              <a:gd name="connsiteY249" fmla="*/ 376144 h 6256555"/>
              <a:gd name="connsiteX250" fmla="*/ 1165622 w 2552172"/>
              <a:gd name="connsiteY250" fmla="*/ 314654 h 6256555"/>
              <a:gd name="connsiteX251" fmla="*/ 1170965 w 2552172"/>
              <a:gd name="connsiteY251" fmla="*/ 310826 h 6256555"/>
              <a:gd name="connsiteX252" fmla="*/ 1175905 w 2552172"/>
              <a:gd name="connsiteY252" fmla="*/ 273474 h 6256555"/>
              <a:gd name="connsiteX253" fmla="*/ 1367057 w 2552172"/>
              <a:gd name="connsiteY253" fmla="*/ 41348 h 6256555"/>
              <a:gd name="connsiteX254" fmla="*/ 1424556 w 2552172"/>
              <a:gd name="connsiteY254" fmla="*/ 21966 h 6256555"/>
              <a:gd name="connsiteX255" fmla="*/ 1353490 w 2552172"/>
              <a:gd name="connsiteY255" fmla="*/ 18090 h 6256555"/>
              <a:gd name="connsiteX256" fmla="*/ 1383854 w 2552172"/>
              <a:gd name="connsiteY256" fmla="*/ 1938 h 6256555"/>
              <a:gd name="connsiteX257" fmla="*/ 1443938 w 2552172"/>
              <a:gd name="connsiteY257" fmla="*/ 0 h 6256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</a:cxnLst>
            <a:rect l="l" t="t" r="r" b="b"/>
            <a:pathLst>
              <a:path w="2552172" h="6256555">
                <a:moveTo>
                  <a:pt x="1580003" y="5695486"/>
                </a:moveTo>
                <a:cubicBezTo>
                  <a:pt x="1570040" y="5696162"/>
                  <a:pt x="1557805" y="5698221"/>
                  <a:pt x="1542138" y="5700806"/>
                </a:cubicBezTo>
                <a:cubicBezTo>
                  <a:pt x="1518234" y="5704682"/>
                  <a:pt x="1505314" y="5743445"/>
                  <a:pt x="1518880" y="5763474"/>
                </a:cubicBezTo>
                <a:cubicBezTo>
                  <a:pt x="1553768" y="5814512"/>
                  <a:pt x="1614497" y="5814512"/>
                  <a:pt x="1662305" y="5841000"/>
                </a:cubicBezTo>
                <a:cubicBezTo>
                  <a:pt x="1664243" y="5839062"/>
                  <a:pt x="1666182" y="5837123"/>
                  <a:pt x="1668119" y="5835186"/>
                </a:cubicBezTo>
                <a:cubicBezTo>
                  <a:pt x="1659075" y="5806759"/>
                  <a:pt x="1651968" y="5777041"/>
                  <a:pt x="1639693" y="5749906"/>
                </a:cubicBezTo>
                <a:cubicBezTo>
                  <a:pt x="1619342" y="5703875"/>
                  <a:pt x="1609894" y="5693457"/>
                  <a:pt x="1580003" y="5695486"/>
                </a:cubicBezTo>
                <a:close/>
                <a:moveTo>
                  <a:pt x="947823" y="762448"/>
                </a:moveTo>
                <a:lnTo>
                  <a:pt x="953508" y="763945"/>
                </a:lnTo>
                <a:lnTo>
                  <a:pt x="951438" y="765269"/>
                </a:lnTo>
                <a:cubicBezTo>
                  <a:pt x="949754" y="765575"/>
                  <a:pt x="948491" y="764758"/>
                  <a:pt x="947823" y="762448"/>
                </a:cubicBezTo>
                <a:close/>
                <a:moveTo>
                  <a:pt x="1156017" y="739151"/>
                </a:moveTo>
                <a:lnTo>
                  <a:pt x="1143717" y="742694"/>
                </a:lnTo>
                <a:cubicBezTo>
                  <a:pt x="1138791" y="744661"/>
                  <a:pt x="1133961" y="747790"/>
                  <a:pt x="1128940" y="754081"/>
                </a:cubicBezTo>
                <a:cubicBezTo>
                  <a:pt x="1123065" y="761455"/>
                  <a:pt x="1117756" y="772732"/>
                  <a:pt x="1112226" y="785908"/>
                </a:cubicBezTo>
                <a:lnTo>
                  <a:pt x="1102670" y="808795"/>
                </a:lnTo>
                <a:lnTo>
                  <a:pt x="1117033" y="801757"/>
                </a:lnTo>
                <a:cubicBezTo>
                  <a:pt x="1135768" y="794004"/>
                  <a:pt x="1153858" y="784313"/>
                  <a:pt x="1169364" y="777207"/>
                </a:cubicBezTo>
                <a:cubicBezTo>
                  <a:pt x="1171302" y="768808"/>
                  <a:pt x="1173239" y="759763"/>
                  <a:pt x="1175178" y="750718"/>
                </a:cubicBezTo>
                <a:cubicBezTo>
                  <a:pt x="1170656" y="748780"/>
                  <a:pt x="1162903" y="746196"/>
                  <a:pt x="1153212" y="742319"/>
                </a:cubicBezTo>
                <a:close/>
                <a:moveTo>
                  <a:pt x="1443938" y="0"/>
                </a:moveTo>
                <a:cubicBezTo>
                  <a:pt x="1472365" y="12275"/>
                  <a:pt x="1501437" y="23904"/>
                  <a:pt x="1529217" y="37471"/>
                </a:cubicBezTo>
                <a:cubicBezTo>
                  <a:pt x="1538262" y="41994"/>
                  <a:pt x="1545369" y="52331"/>
                  <a:pt x="1549891" y="61376"/>
                </a:cubicBezTo>
                <a:cubicBezTo>
                  <a:pt x="1559582" y="80757"/>
                  <a:pt x="1569272" y="82049"/>
                  <a:pt x="1591885" y="76881"/>
                </a:cubicBezTo>
                <a:cubicBezTo>
                  <a:pt x="1646800" y="63960"/>
                  <a:pt x="1704299" y="57499"/>
                  <a:pt x="1758567" y="80111"/>
                </a:cubicBezTo>
                <a:cubicBezTo>
                  <a:pt x="1803146" y="98847"/>
                  <a:pt x="1849015" y="116936"/>
                  <a:pt x="1889717" y="142133"/>
                </a:cubicBezTo>
                <a:cubicBezTo>
                  <a:pt x="1967890" y="190587"/>
                  <a:pt x="2004069" y="267468"/>
                  <a:pt x="2016344" y="356624"/>
                </a:cubicBezTo>
                <a:cubicBezTo>
                  <a:pt x="2017636" y="365022"/>
                  <a:pt x="2020867" y="373421"/>
                  <a:pt x="2021513" y="381819"/>
                </a:cubicBezTo>
                <a:cubicBezTo>
                  <a:pt x="2022158" y="386988"/>
                  <a:pt x="2020867" y="392802"/>
                  <a:pt x="2018928" y="397325"/>
                </a:cubicBezTo>
                <a:cubicBezTo>
                  <a:pt x="2012468" y="414123"/>
                  <a:pt x="2002777" y="430274"/>
                  <a:pt x="1997609" y="447717"/>
                </a:cubicBezTo>
                <a:cubicBezTo>
                  <a:pt x="1987272" y="482605"/>
                  <a:pt x="1978873" y="518138"/>
                  <a:pt x="1969828" y="553671"/>
                </a:cubicBezTo>
                <a:cubicBezTo>
                  <a:pt x="1967890" y="561423"/>
                  <a:pt x="1962722" y="570468"/>
                  <a:pt x="1964014" y="576929"/>
                </a:cubicBezTo>
                <a:cubicBezTo>
                  <a:pt x="1973059" y="611816"/>
                  <a:pt x="1939463" y="621507"/>
                  <a:pt x="1925896" y="642180"/>
                </a:cubicBezTo>
                <a:cubicBezTo>
                  <a:pt x="1921374" y="648641"/>
                  <a:pt x="1911037" y="650579"/>
                  <a:pt x="1903930" y="660270"/>
                </a:cubicBezTo>
                <a:cubicBezTo>
                  <a:pt x="1891655" y="677068"/>
                  <a:pt x="1892302" y="691281"/>
                  <a:pt x="1898116" y="708078"/>
                </a:cubicBezTo>
                <a:cubicBezTo>
                  <a:pt x="1905222" y="728752"/>
                  <a:pt x="1902638" y="742966"/>
                  <a:pt x="1881964" y="757179"/>
                </a:cubicBezTo>
                <a:cubicBezTo>
                  <a:pt x="1864520" y="769454"/>
                  <a:pt x="1854184" y="792066"/>
                  <a:pt x="1840617" y="810801"/>
                </a:cubicBezTo>
                <a:cubicBezTo>
                  <a:pt x="1831572" y="823076"/>
                  <a:pt x="1822527" y="835351"/>
                  <a:pt x="1813482" y="847627"/>
                </a:cubicBezTo>
                <a:cubicBezTo>
                  <a:pt x="1806376" y="857964"/>
                  <a:pt x="1799269" y="868947"/>
                  <a:pt x="1792163" y="879283"/>
                </a:cubicBezTo>
                <a:cubicBezTo>
                  <a:pt x="1789578" y="883160"/>
                  <a:pt x="1788286" y="890266"/>
                  <a:pt x="1784410" y="891558"/>
                </a:cubicBezTo>
                <a:cubicBezTo>
                  <a:pt x="1756630" y="900604"/>
                  <a:pt x="1748231" y="927738"/>
                  <a:pt x="1732079" y="947120"/>
                </a:cubicBezTo>
                <a:cubicBezTo>
                  <a:pt x="1713343" y="969086"/>
                  <a:pt x="1696546" y="974900"/>
                  <a:pt x="1669411" y="966501"/>
                </a:cubicBezTo>
                <a:cubicBezTo>
                  <a:pt x="1648092" y="959395"/>
                  <a:pt x="1626126" y="952934"/>
                  <a:pt x="1605452" y="943889"/>
                </a:cubicBezTo>
                <a:cubicBezTo>
                  <a:pt x="1593177" y="938721"/>
                  <a:pt x="1585424" y="940012"/>
                  <a:pt x="1581548" y="953580"/>
                </a:cubicBezTo>
                <a:cubicBezTo>
                  <a:pt x="1574441" y="976192"/>
                  <a:pt x="1561520" y="998158"/>
                  <a:pt x="1593177" y="1014955"/>
                </a:cubicBezTo>
                <a:cubicBezTo>
                  <a:pt x="1607390" y="1022708"/>
                  <a:pt x="1617728" y="1038860"/>
                  <a:pt x="1626772" y="1053073"/>
                </a:cubicBezTo>
                <a:cubicBezTo>
                  <a:pt x="1653906" y="1095067"/>
                  <a:pt x="1699130" y="1112510"/>
                  <a:pt x="1740478" y="1128661"/>
                </a:cubicBezTo>
                <a:cubicBezTo>
                  <a:pt x="1854184" y="1173240"/>
                  <a:pt x="1920082" y="1257873"/>
                  <a:pt x="1956262" y="1368349"/>
                </a:cubicBezTo>
                <a:cubicBezTo>
                  <a:pt x="1973059" y="1420679"/>
                  <a:pt x="2011822" y="1454920"/>
                  <a:pt x="2046709" y="1502729"/>
                </a:cubicBezTo>
                <a:cubicBezTo>
                  <a:pt x="2053815" y="1479471"/>
                  <a:pt x="2063507" y="1462027"/>
                  <a:pt x="2064799" y="1443937"/>
                </a:cubicBezTo>
                <a:cubicBezTo>
                  <a:pt x="2073198" y="1347028"/>
                  <a:pt x="2069967" y="1250121"/>
                  <a:pt x="2053170" y="1154504"/>
                </a:cubicBezTo>
                <a:cubicBezTo>
                  <a:pt x="2051232" y="1144167"/>
                  <a:pt x="2048001" y="1133830"/>
                  <a:pt x="2044124" y="1124139"/>
                </a:cubicBezTo>
                <a:cubicBezTo>
                  <a:pt x="2037664" y="1104758"/>
                  <a:pt x="2027974" y="1093775"/>
                  <a:pt x="2004069" y="1100235"/>
                </a:cubicBezTo>
                <a:cubicBezTo>
                  <a:pt x="1993732" y="1102819"/>
                  <a:pt x="1978873" y="1100235"/>
                  <a:pt x="1969182" y="1095067"/>
                </a:cubicBezTo>
                <a:cubicBezTo>
                  <a:pt x="1939463" y="1078915"/>
                  <a:pt x="1910391" y="1061472"/>
                  <a:pt x="1881964" y="1042090"/>
                </a:cubicBezTo>
                <a:cubicBezTo>
                  <a:pt x="1877442" y="1038860"/>
                  <a:pt x="1877442" y="1022708"/>
                  <a:pt x="1881964" y="1016248"/>
                </a:cubicBezTo>
                <a:cubicBezTo>
                  <a:pt x="1893594" y="998804"/>
                  <a:pt x="1923958" y="996219"/>
                  <a:pt x="1946570" y="1008495"/>
                </a:cubicBezTo>
                <a:cubicBezTo>
                  <a:pt x="1975643" y="1024001"/>
                  <a:pt x="1981457" y="1023354"/>
                  <a:pt x="1989210" y="992344"/>
                </a:cubicBezTo>
                <a:cubicBezTo>
                  <a:pt x="1993732" y="973608"/>
                  <a:pt x="1993086" y="951642"/>
                  <a:pt x="1987272" y="933553"/>
                </a:cubicBezTo>
                <a:cubicBezTo>
                  <a:pt x="1978226" y="905126"/>
                  <a:pt x="1963368" y="878638"/>
                  <a:pt x="1951093" y="850857"/>
                </a:cubicBezTo>
                <a:cubicBezTo>
                  <a:pt x="1938818" y="823723"/>
                  <a:pt x="1927835" y="797234"/>
                  <a:pt x="1933649" y="766224"/>
                </a:cubicBezTo>
                <a:cubicBezTo>
                  <a:pt x="1935587" y="757179"/>
                  <a:pt x="1926543" y="746196"/>
                  <a:pt x="1925896" y="736505"/>
                </a:cubicBezTo>
                <a:cubicBezTo>
                  <a:pt x="1925250" y="724876"/>
                  <a:pt x="1925250" y="711955"/>
                  <a:pt x="1930419" y="702264"/>
                </a:cubicBezTo>
                <a:cubicBezTo>
                  <a:pt x="1935587" y="693220"/>
                  <a:pt x="1946570" y="689343"/>
                  <a:pt x="1955615" y="702910"/>
                </a:cubicBezTo>
                <a:cubicBezTo>
                  <a:pt x="1964014" y="715831"/>
                  <a:pt x="1973059" y="727460"/>
                  <a:pt x="1984687" y="739735"/>
                </a:cubicBezTo>
                <a:cubicBezTo>
                  <a:pt x="1982103" y="719708"/>
                  <a:pt x="1974997" y="697742"/>
                  <a:pt x="1999547" y="688051"/>
                </a:cubicBezTo>
                <a:cubicBezTo>
                  <a:pt x="2004716" y="686112"/>
                  <a:pt x="2015052" y="697095"/>
                  <a:pt x="2026035" y="703556"/>
                </a:cubicBezTo>
                <a:cubicBezTo>
                  <a:pt x="2041541" y="686759"/>
                  <a:pt x="2049940" y="702264"/>
                  <a:pt x="2060922" y="717123"/>
                </a:cubicBezTo>
                <a:cubicBezTo>
                  <a:pt x="2080950" y="745550"/>
                  <a:pt x="2103562" y="772038"/>
                  <a:pt x="2122944" y="800465"/>
                </a:cubicBezTo>
                <a:cubicBezTo>
                  <a:pt x="2131342" y="812740"/>
                  <a:pt x="2138449" y="826953"/>
                  <a:pt x="2142326" y="841166"/>
                </a:cubicBezTo>
                <a:cubicBezTo>
                  <a:pt x="2162999" y="912879"/>
                  <a:pt x="2183027" y="984591"/>
                  <a:pt x="2203054" y="1056303"/>
                </a:cubicBezTo>
                <a:cubicBezTo>
                  <a:pt x="2204347" y="1061472"/>
                  <a:pt x="2206285" y="1067286"/>
                  <a:pt x="2206285" y="1073101"/>
                </a:cubicBezTo>
                <a:cubicBezTo>
                  <a:pt x="2208223" y="1192621"/>
                  <a:pt x="2234711" y="1308912"/>
                  <a:pt x="2250217" y="1426494"/>
                </a:cubicBezTo>
                <a:cubicBezTo>
                  <a:pt x="2261200" y="1506605"/>
                  <a:pt x="2261200" y="1588654"/>
                  <a:pt x="2262492" y="1670057"/>
                </a:cubicBezTo>
                <a:cubicBezTo>
                  <a:pt x="2263138" y="1721096"/>
                  <a:pt x="2258616" y="1772780"/>
                  <a:pt x="2255386" y="1823819"/>
                </a:cubicBezTo>
                <a:cubicBezTo>
                  <a:pt x="2250863" y="1889070"/>
                  <a:pt x="2207578" y="1925250"/>
                  <a:pt x="2144263" y="1908453"/>
                </a:cubicBezTo>
                <a:cubicBezTo>
                  <a:pt x="2003423" y="1871627"/>
                  <a:pt x="1887133" y="1796684"/>
                  <a:pt x="1801854" y="1676518"/>
                </a:cubicBezTo>
                <a:cubicBezTo>
                  <a:pt x="1789578" y="1659074"/>
                  <a:pt x="1777949" y="1640338"/>
                  <a:pt x="1763089" y="1622895"/>
                </a:cubicBezTo>
                <a:cubicBezTo>
                  <a:pt x="1758567" y="1686855"/>
                  <a:pt x="1719804" y="1726264"/>
                  <a:pt x="1673934" y="1761151"/>
                </a:cubicBezTo>
                <a:cubicBezTo>
                  <a:pt x="1644216" y="1783763"/>
                  <a:pt x="1622895" y="1812836"/>
                  <a:pt x="1606098" y="1844492"/>
                </a:cubicBezTo>
                <a:cubicBezTo>
                  <a:pt x="1597054" y="1862582"/>
                  <a:pt x="1597699" y="1885194"/>
                  <a:pt x="1593177" y="1905868"/>
                </a:cubicBezTo>
                <a:cubicBezTo>
                  <a:pt x="1578963" y="1969827"/>
                  <a:pt x="1564104" y="2034433"/>
                  <a:pt x="1549245" y="2098393"/>
                </a:cubicBezTo>
                <a:cubicBezTo>
                  <a:pt x="1547953" y="2105499"/>
                  <a:pt x="1547307" y="2112606"/>
                  <a:pt x="1546661" y="2124235"/>
                </a:cubicBezTo>
                <a:cubicBezTo>
                  <a:pt x="1558290" y="2121005"/>
                  <a:pt x="1567335" y="2118421"/>
                  <a:pt x="1575733" y="2115836"/>
                </a:cubicBezTo>
                <a:cubicBezTo>
                  <a:pt x="1719804" y="2075135"/>
                  <a:pt x="1863228" y="2031849"/>
                  <a:pt x="2007946" y="1995024"/>
                </a:cubicBezTo>
                <a:cubicBezTo>
                  <a:pt x="2083534" y="1976288"/>
                  <a:pt x="2161707" y="1967244"/>
                  <a:pt x="2239234" y="1958845"/>
                </a:cubicBezTo>
                <a:cubicBezTo>
                  <a:pt x="2276705" y="1954969"/>
                  <a:pt x="2316115" y="1956906"/>
                  <a:pt x="2352940" y="1963367"/>
                </a:cubicBezTo>
                <a:cubicBezTo>
                  <a:pt x="2440158" y="1978872"/>
                  <a:pt x="2489904" y="2039601"/>
                  <a:pt x="2498303" y="2135218"/>
                </a:cubicBezTo>
                <a:cubicBezTo>
                  <a:pt x="2507348" y="2232127"/>
                  <a:pt x="2488612" y="2326451"/>
                  <a:pt x="2471169" y="2420775"/>
                </a:cubicBezTo>
                <a:cubicBezTo>
                  <a:pt x="2427237" y="2663047"/>
                  <a:pt x="2383305" y="2905964"/>
                  <a:pt x="2340019" y="3148235"/>
                </a:cubicBezTo>
                <a:cubicBezTo>
                  <a:pt x="2323868" y="3239976"/>
                  <a:pt x="2332912" y="3331716"/>
                  <a:pt x="2342603" y="3423456"/>
                </a:cubicBezTo>
                <a:cubicBezTo>
                  <a:pt x="2351002" y="3500982"/>
                  <a:pt x="2358755" y="3579155"/>
                  <a:pt x="2366508" y="3656681"/>
                </a:cubicBezTo>
                <a:cubicBezTo>
                  <a:pt x="2367153" y="3662497"/>
                  <a:pt x="2367799" y="3667665"/>
                  <a:pt x="2368446" y="3672833"/>
                </a:cubicBezTo>
                <a:cubicBezTo>
                  <a:pt x="2414315" y="3675417"/>
                  <a:pt x="2416900" y="3680586"/>
                  <a:pt x="2414962" y="3727748"/>
                </a:cubicBezTo>
                <a:cubicBezTo>
                  <a:pt x="2414315" y="3744545"/>
                  <a:pt x="2420776" y="3762635"/>
                  <a:pt x="2426590" y="3779433"/>
                </a:cubicBezTo>
                <a:cubicBezTo>
                  <a:pt x="2433698" y="3800106"/>
                  <a:pt x="2446618" y="3819488"/>
                  <a:pt x="2431759" y="3841454"/>
                </a:cubicBezTo>
                <a:cubicBezTo>
                  <a:pt x="2488612" y="3893139"/>
                  <a:pt x="2494427" y="3926088"/>
                  <a:pt x="2447265" y="3957099"/>
                </a:cubicBezTo>
                <a:cubicBezTo>
                  <a:pt x="2465354" y="3980356"/>
                  <a:pt x="2483444" y="4002968"/>
                  <a:pt x="2501533" y="4026226"/>
                </a:cubicBezTo>
                <a:cubicBezTo>
                  <a:pt x="2500241" y="4027519"/>
                  <a:pt x="2498949" y="4028811"/>
                  <a:pt x="2497657" y="4030103"/>
                </a:cubicBezTo>
                <a:cubicBezTo>
                  <a:pt x="2486028" y="4019120"/>
                  <a:pt x="2474399" y="4008137"/>
                  <a:pt x="2460186" y="3995216"/>
                </a:cubicBezTo>
                <a:cubicBezTo>
                  <a:pt x="2459539" y="4002323"/>
                  <a:pt x="2456956" y="4006845"/>
                  <a:pt x="2458247" y="4010721"/>
                </a:cubicBezTo>
                <a:cubicBezTo>
                  <a:pt x="2464062" y="4033333"/>
                  <a:pt x="2464708" y="4055299"/>
                  <a:pt x="2453079" y="4077265"/>
                </a:cubicBezTo>
                <a:cubicBezTo>
                  <a:pt x="2449848" y="4083079"/>
                  <a:pt x="2455017" y="4094709"/>
                  <a:pt x="2459539" y="4101815"/>
                </a:cubicBezTo>
                <a:cubicBezTo>
                  <a:pt x="2486028" y="4141870"/>
                  <a:pt x="2512516" y="4181926"/>
                  <a:pt x="2541588" y="4220043"/>
                </a:cubicBezTo>
                <a:cubicBezTo>
                  <a:pt x="2566786" y="4253639"/>
                  <a:pt x="2544173" y="4324705"/>
                  <a:pt x="2503471" y="4329873"/>
                </a:cubicBezTo>
                <a:cubicBezTo>
                  <a:pt x="2480213" y="4332457"/>
                  <a:pt x="2455664" y="4326643"/>
                  <a:pt x="2431759" y="4324059"/>
                </a:cubicBezTo>
                <a:cubicBezTo>
                  <a:pt x="2420776" y="4322766"/>
                  <a:pt x="2409793" y="4320182"/>
                  <a:pt x="2398810" y="4318244"/>
                </a:cubicBezTo>
                <a:cubicBezTo>
                  <a:pt x="2397518" y="4318244"/>
                  <a:pt x="2395580" y="4318890"/>
                  <a:pt x="2394288" y="4318244"/>
                </a:cubicBezTo>
                <a:cubicBezTo>
                  <a:pt x="2380720" y="4317598"/>
                  <a:pt x="2296087" y="4274312"/>
                  <a:pt x="2285750" y="4262683"/>
                </a:cubicBezTo>
                <a:cubicBezTo>
                  <a:pt x="2284458" y="4260745"/>
                  <a:pt x="2282520" y="4258807"/>
                  <a:pt x="2280582" y="4258161"/>
                </a:cubicBezTo>
                <a:cubicBezTo>
                  <a:pt x="2254739" y="4243301"/>
                  <a:pt x="2229544" y="4227796"/>
                  <a:pt x="2203054" y="4213583"/>
                </a:cubicBezTo>
                <a:cubicBezTo>
                  <a:pt x="2189487" y="4206476"/>
                  <a:pt x="2137803" y="4144455"/>
                  <a:pt x="2131342" y="4127657"/>
                </a:cubicBezTo>
                <a:cubicBezTo>
                  <a:pt x="2128758" y="4121843"/>
                  <a:pt x="2121006" y="4117967"/>
                  <a:pt x="2117775" y="4112152"/>
                </a:cubicBezTo>
                <a:cubicBezTo>
                  <a:pt x="2109376" y="4098585"/>
                  <a:pt x="2101624" y="4084371"/>
                  <a:pt x="2093225" y="4070158"/>
                </a:cubicBezTo>
                <a:cubicBezTo>
                  <a:pt x="2088703" y="4062405"/>
                  <a:pt x="2082888" y="4055945"/>
                  <a:pt x="2078366" y="4048839"/>
                </a:cubicBezTo>
                <a:cubicBezTo>
                  <a:pt x="2068029" y="4032687"/>
                  <a:pt x="2058338" y="4016536"/>
                  <a:pt x="2048647" y="3999738"/>
                </a:cubicBezTo>
                <a:cubicBezTo>
                  <a:pt x="2044124" y="3991985"/>
                  <a:pt x="2040249" y="3983587"/>
                  <a:pt x="2035726" y="3975834"/>
                </a:cubicBezTo>
                <a:cubicBezTo>
                  <a:pt x="2031204" y="3969374"/>
                  <a:pt x="2025389" y="3962913"/>
                  <a:pt x="2021513" y="3956452"/>
                </a:cubicBezTo>
                <a:cubicBezTo>
                  <a:pt x="2007300" y="3935132"/>
                  <a:pt x="2000839" y="3910583"/>
                  <a:pt x="1980811" y="3890554"/>
                </a:cubicBezTo>
                <a:cubicBezTo>
                  <a:pt x="1956907" y="3866651"/>
                  <a:pt x="1943986" y="3832410"/>
                  <a:pt x="1925896" y="3803336"/>
                </a:cubicBezTo>
                <a:cubicBezTo>
                  <a:pt x="1923958" y="3800106"/>
                  <a:pt x="1919436" y="3797522"/>
                  <a:pt x="1916205" y="3794938"/>
                </a:cubicBezTo>
                <a:cubicBezTo>
                  <a:pt x="1914268" y="3793646"/>
                  <a:pt x="1910391" y="3794292"/>
                  <a:pt x="1909744" y="3793000"/>
                </a:cubicBezTo>
                <a:cubicBezTo>
                  <a:pt x="1894239" y="3771034"/>
                  <a:pt x="1879380" y="3749068"/>
                  <a:pt x="1864520" y="3727102"/>
                </a:cubicBezTo>
                <a:cubicBezTo>
                  <a:pt x="1860645" y="3721288"/>
                  <a:pt x="1856768" y="3714827"/>
                  <a:pt x="1851600" y="3710951"/>
                </a:cubicBezTo>
                <a:cubicBezTo>
                  <a:pt x="1825757" y="3692861"/>
                  <a:pt x="1827696" y="3653451"/>
                  <a:pt x="1849662" y="3630840"/>
                </a:cubicBezTo>
                <a:cubicBezTo>
                  <a:pt x="1901346" y="3577863"/>
                  <a:pt x="1967890" y="3545560"/>
                  <a:pt x="2024743" y="3499690"/>
                </a:cubicBezTo>
                <a:cubicBezTo>
                  <a:pt x="2035080" y="3491291"/>
                  <a:pt x="2048647" y="3486769"/>
                  <a:pt x="2061568" y="3481601"/>
                </a:cubicBezTo>
                <a:cubicBezTo>
                  <a:pt x="2077073" y="3475786"/>
                  <a:pt x="2082242" y="3467387"/>
                  <a:pt x="2073198" y="3452528"/>
                </a:cubicBezTo>
                <a:cubicBezTo>
                  <a:pt x="2071259" y="3449297"/>
                  <a:pt x="2069321" y="3445421"/>
                  <a:pt x="2067382" y="3441545"/>
                </a:cubicBezTo>
                <a:cubicBezTo>
                  <a:pt x="2051232" y="3408596"/>
                  <a:pt x="2056400" y="3398905"/>
                  <a:pt x="2095164" y="3395029"/>
                </a:cubicBezTo>
                <a:cubicBezTo>
                  <a:pt x="2071259" y="3106887"/>
                  <a:pt x="2031204" y="2820038"/>
                  <a:pt x="2029911" y="2524790"/>
                </a:cubicBezTo>
                <a:cubicBezTo>
                  <a:pt x="2010530" y="2532543"/>
                  <a:pt x="1992440" y="2537065"/>
                  <a:pt x="1977581" y="2546110"/>
                </a:cubicBezTo>
                <a:cubicBezTo>
                  <a:pt x="1876796" y="2610070"/>
                  <a:pt x="1776657" y="2675322"/>
                  <a:pt x="1675872" y="2740574"/>
                </a:cubicBezTo>
                <a:cubicBezTo>
                  <a:pt x="1670058" y="2744449"/>
                  <a:pt x="1664243" y="2749618"/>
                  <a:pt x="1658428" y="2754140"/>
                </a:cubicBezTo>
                <a:cubicBezTo>
                  <a:pt x="1620311" y="2781275"/>
                  <a:pt x="1619665" y="2781275"/>
                  <a:pt x="1633232" y="2827791"/>
                </a:cubicBezTo>
                <a:cubicBezTo>
                  <a:pt x="1660367" y="2923408"/>
                  <a:pt x="1692024" y="3017086"/>
                  <a:pt x="1715282" y="3113994"/>
                </a:cubicBezTo>
                <a:cubicBezTo>
                  <a:pt x="1764382" y="3316856"/>
                  <a:pt x="1772135" y="3522948"/>
                  <a:pt x="1755337" y="3730332"/>
                </a:cubicBezTo>
                <a:cubicBezTo>
                  <a:pt x="1746292" y="3838870"/>
                  <a:pt x="1733371" y="3948700"/>
                  <a:pt x="1740478" y="4056591"/>
                </a:cubicBezTo>
                <a:cubicBezTo>
                  <a:pt x="1747584" y="4161252"/>
                  <a:pt x="1724326" y="4254931"/>
                  <a:pt x="1695900" y="4351839"/>
                </a:cubicBezTo>
                <a:cubicBezTo>
                  <a:pt x="1671350" y="4433888"/>
                  <a:pt x="1657136" y="4519168"/>
                  <a:pt x="1639047" y="4603801"/>
                </a:cubicBezTo>
                <a:cubicBezTo>
                  <a:pt x="1611267" y="4733659"/>
                  <a:pt x="1586070" y="4863516"/>
                  <a:pt x="1555705" y="4992728"/>
                </a:cubicBezTo>
                <a:cubicBezTo>
                  <a:pt x="1522756" y="5131630"/>
                  <a:pt x="1500145" y="5271824"/>
                  <a:pt x="1489162" y="5413957"/>
                </a:cubicBezTo>
                <a:cubicBezTo>
                  <a:pt x="1485931" y="5458535"/>
                  <a:pt x="1477532" y="5502466"/>
                  <a:pt x="1472365" y="5547044"/>
                </a:cubicBezTo>
                <a:cubicBezTo>
                  <a:pt x="1470426" y="5561257"/>
                  <a:pt x="1471072" y="5576117"/>
                  <a:pt x="1471718" y="5590976"/>
                </a:cubicBezTo>
                <a:cubicBezTo>
                  <a:pt x="1472365" y="5604544"/>
                  <a:pt x="1476240" y="5614880"/>
                  <a:pt x="1489808" y="5624571"/>
                </a:cubicBezTo>
                <a:cubicBezTo>
                  <a:pt x="1502083" y="5632970"/>
                  <a:pt x="1507251" y="5652352"/>
                  <a:pt x="1513712" y="5667211"/>
                </a:cubicBezTo>
                <a:cubicBezTo>
                  <a:pt x="1517589" y="5675610"/>
                  <a:pt x="1518234" y="5685301"/>
                  <a:pt x="1520819" y="5694992"/>
                </a:cubicBezTo>
                <a:cubicBezTo>
                  <a:pt x="1533739" y="5693053"/>
                  <a:pt x="1544077" y="5690469"/>
                  <a:pt x="1554413" y="5689176"/>
                </a:cubicBezTo>
                <a:cubicBezTo>
                  <a:pt x="1617081" y="5683362"/>
                  <a:pt x="1657783" y="5717603"/>
                  <a:pt x="1664243" y="5782209"/>
                </a:cubicBezTo>
                <a:cubicBezTo>
                  <a:pt x="1664889" y="5791254"/>
                  <a:pt x="1666827" y="5799652"/>
                  <a:pt x="1668119" y="5808698"/>
                </a:cubicBezTo>
                <a:cubicBezTo>
                  <a:pt x="1672642" y="5835186"/>
                  <a:pt x="1680394" y="5857798"/>
                  <a:pt x="1715282" y="5851983"/>
                </a:cubicBezTo>
                <a:cubicBezTo>
                  <a:pt x="1719158" y="5851337"/>
                  <a:pt x="1723034" y="5855214"/>
                  <a:pt x="1726265" y="5858444"/>
                </a:cubicBezTo>
                <a:cubicBezTo>
                  <a:pt x="1640985" y="5862966"/>
                  <a:pt x="1562813" y="5847461"/>
                  <a:pt x="1502083" y="5769934"/>
                </a:cubicBezTo>
                <a:cubicBezTo>
                  <a:pt x="1502083" y="5793838"/>
                  <a:pt x="1498206" y="5811928"/>
                  <a:pt x="1502729" y="5828079"/>
                </a:cubicBezTo>
                <a:cubicBezTo>
                  <a:pt x="1507897" y="5846169"/>
                  <a:pt x="1509189" y="5861028"/>
                  <a:pt x="1503375" y="5879763"/>
                </a:cubicBezTo>
                <a:cubicBezTo>
                  <a:pt x="1497560" y="5897207"/>
                  <a:pt x="1494330" y="5908836"/>
                  <a:pt x="1476240" y="5894623"/>
                </a:cubicBezTo>
                <a:cubicBezTo>
                  <a:pt x="1464612" y="5981841"/>
                  <a:pt x="1469134" y="6065828"/>
                  <a:pt x="1494976" y="6149169"/>
                </a:cubicBezTo>
                <a:cubicBezTo>
                  <a:pt x="1503375" y="6176304"/>
                  <a:pt x="1505314" y="6202146"/>
                  <a:pt x="1484639" y="6227342"/>
                </a:cubicBezTo>
                <a:cubicBezTo>
                  <a:pt x="1458151" y="6260291"/>
                  <a:pt x="1421972" y="6266752"/>
                  <a:pt x="1387084" y="6239617"/>
                </a:cubicBezTo>
                <a:cubicBezTo>
                  <a:pt x="1359951" y="6218944"/>
                  <a:pt x="1333462" y="6196331"/>
                  <a:pt x="1307619" y="6173720"/>
                </a:cubicBezTo>
                <a:cubicBezTo>
                  <a:pt x="1299867" y="6167259"/>
                  <a:pt x="1295991" y="6156922"/>
                  <a:pt x="1290176" y="6148524"/>
                </a:cubicBezTo>
                <a:cubicBezTo>
                  <a:pt x="1285653" y="6142063"/>
                  <a:pt x="1280486" y="6136894"/>
                  <a:pt x="1274670" y="6131080"/>
                </a:cubicBezTo>
                <a:cubicBezTo>
                  <a:pt x="1270795" y="6127203"/>
                  <a:pt x="1264980" y="6124619"/>
                  <a:pt x="1262395" y="6120743"/>
                </a:cubicBezTo>
                <a:cubicBezTo>
                  <a:pt x="1247537" y="6097484"/>
                  <a:pt x="1233323" y="6074226"/>
                  <a:pt x="1218463" y="6050968"/>
                </a:cubicBezTo>
                <a:cubicBezTo>
                  <a:pt x="1210065" y="6038048"/>
                  <a:pt x="1197144" y="6027710"/>
                  <a:pt x="1191975" y="6014144"/>
                </a:cubicBezTo>
                <a:cubicBezTo>
                  <a:pt x="1182284" y="5985071"/>
                  <a:pt x="1177762" y="5954706"/>
                  <a:pt x="1169364" y="5925634"/>
                </a:cubicBezTo>
                <a:cubicBezTo>
                  <a:pt x="1165487" y="5910774"/>
                  <a:pt x="1156442" y="5897207"/>
                  <a:pt x="1151274" y="5882347"/>
                </a:cubicBezTo>
                <a:cubicBezTo>
                  <a:pt x="1139645" y="5844876"/>
                  <a:pt x="1129954" y="5806113"/>
                  <a:pt x="1118324" y="5768642"/>
                </a:cubicBezTo>
                <a:cubicBezTo>
                  <a:pt x="1115094" y="5758951"/>
                  <a:pt x="1104112" y="5752491"/>
                  <a:pt x="1099590" y="5743445"/>
                </a:cubicBezTo>
                <a:cubicBezTo>
                  <a:pt x="1085376" y="5714373"/>
                  <a:pt x="1073747" y="5683362"/>
                  <a:pt x="1058888" y="5654290"/>
                </a:cubicBezTo>
                <a:cubicBezTo>
                  <a:pt x="1047259" y="5631032"/>
                  <a:pt x="1028523" y="5611004"/>
                  <a:pt x="1020770" y="5586454"/>
                </a:cubicBezTo>
                <a:cubicBezTo>
                  <a:pt x="1009141" y="5548337"/>
                  <a:pt x="977485" y="5512158"/>
                  <a:pt x="1003327" y="5468872"/>
                </a:cubicBezTo>
                <a:cubicBezTo>
                  <a:pt x="1005911" y="5464349"/>
                  <a:pt x="1010434" y="5459181"/>
                  <a:pt x="1014956" y="5457243"/>
                </a:cubicBezTo>
                <a:cubicBezTo>
                  <a:pt x="1061472" y="5435923"/>
                  <a:pt x="1107342" y="5414602"/>
                  <a:pt x="1154504" y="5394575"/>
                </a:cubicBezTo>
                <a:cubicBezTo>
                  <a:pt x="1179700" y="5383592"/>
                  <a:pt x="1205543" y="5373901"/>
                  <a:pt x="1230738" y="5364210"/>
                </a:cubicBezTo>
                <a:cubicBezTo>
                  <a:pt x="1252059" y="5355811"/>
                  <a:pt x="1250120" y="5342245"/>
                  <a:pt x="1242368" y="5324801"/>
                </a:cubicBezTo>
                <a:cubicBezTo>
                  <a:pt x="1231385" y="5300251"/>
                  <a:pt x="1235907" y="5291206"/>
                  <a:pt x="1263042" y="5288621"/>
                </a:cubicBezTo>
                <a:cubicBezTo>
                  <a:pt x="1265626" y="5225308"/>
                  <a:pt x="1270148" y="5160702"/>
                  <a:pt x="1270795" y="5096743"/>
                </a:cubicBezTo>
                <a:cubicBezTo>
                  <a:pt x="1272087" y="4963009"/>
                  <a:pt x="1270148" y="4829921"/>
                  <a:pt x="1272732" y="4696188"/>
                </a:cubicBezTo>
                <a:cubicBezTo>
                  <a:pt x="1275962" y="4556639"/>
                  <a:pt x="1308266" y="4422260"/>
                  <a:pt x="1361888" y="4293048"/>
                </a:cubicBezTo>
                <a:cubicBezTo>
                  <a:pt x="1374809" y="4262037"/>
                  <a:pt x="1379978" y="4232318"/>
                  <a:pt x="1376101" y="4198077"/>
                </a:cubicBezTo>
                <a:cubicBezTo>
                  <a:pt x="1367057" y="4115382"/>
                  <a:pt x="1367057" y="4032041"/>
                  <a:pt x="1353490" y="3949992"/>
                </a:cubicBezTo>
                <a:cubicBezTo>
                  <a:pt x="1337985" y="3856313"/>
                  <a:pt x="1314727" y="3763927"/>
                  <a:pt x="1289530" y="3672187"/>
                </a:cubicBezTo>
                <a:cubicBezTo>
                  <a:pt x="1261750" y="3572049"/>
                  <a:pt x="1228801" y="3473201"/>
                  <a:pt x="1196497" y="3374355"/>
                </a:cubicBezTo>
                <a:cubicBezTo>
                  <a:pt x="1167425" y="3285200"/>
                  <a:pt x="1115094" y="3208319"/>
                  <a:pt x="1058888" y="3134022"/>
                </a:cubicBezTo>
                <a:cubicBezTo>
                  <a:pt x="1048551" y="3120454"/>
                  <a:pt x="1037568" y="3106887"/>
                  <a:pt x="1027876" y="3093321"/>
                </a:cubicBezTo>
                <a:cubicBezTo>
                  <a:pt x="999451" y="3054557"/>
                  <a:pt x="969086" y="3021608"/>
                  <a:pt x="919339" y="3005457"/>
                </a:cubicBezTo>
                <a:cubicBezTo>
                  <a:pt x="865071" y="2988013"/>
                  <a:pt x="821785" y="2948603"/>
                  <a:pt x="794004" y="2897565"/>
                </a:cubicBezTo>
                <a:cubicBezTo>
                  <a:pt x="716477" y="2754140"/>
                  <a:pt x="681591" y="2601671"/>
                  <a:pt x="706141" y="2438864"/>
                </a:cubicBezTo>
                <a:cubicBezTo>
                  <a:pt x="710663" y="2410438"/>
                  <a:pt x="721000" y="2382012"/>
                  <a:pt x="735860" y="2356816"/>
                </a:cubicBezTo>
                <a:cubicBezTo>
                  <a:pt x="758471" y="2318052"/>
                  <a:pt x="772684" y="2277996"/>
                  <a:pt x="781729" y="2234711"/>
                </a:cubicBezTo>
                <a:cubicBezTo>
                  <a:pt x="784959" y="2219205"/>
                  <a:pt x="804987" y="2177858"/>
                  <a:pt x="810156" y="2162353"/>
                </a:cubicBezTo>
                <a:cubicBezTo>
                  <a:pt x="848919" y="2049939"/>
                  <a:pt x="843105" y="1960136"/>
                  <a:pt x="834706" y="1841908"/>
                </a:cubicBezTo>
                <a:cubicBezTo>
                  <a:pt x="826953" y="1728849"/>
                  <a:pt x="849565" y="1617080"/>
                  <a:pt x="852796" y="1502729"/>
                </a:cubicBezTo>
                <a:cubicBezTo>
                  <a:pt x="854088" y="1450398"/>
                  <a:pt x="838582" y="1397421"/>
                  <a:pt x="829538" y="1338630"/>
                </a:cubicBezTo>
                <a:cubicBezTo>
                  <a:pt x="808864" y="1353489"/>
                  <a:pt x="746843" y="1363180"/>
                  <a:pt x="732629" y="1375455"/>
                </a:cubicBezTo>
                <a:cubicBezTo>
                  <a:pt x="635074" y="1463965"/>
                  <a:pt x="533643" y="1548598"/>
                  <a:pt x="425751" y="1624187"/>
                </a:cubicBezTo>
                <a:cubicBezTo>
                  <a:pt x="390219" y="1649384"/>
                  <a:pt x="365669" y="1682978"/>
                  <a:pt x="352747" y="1725618"/>
                </a:cubicBezTo>
                <a:cubicBezTo>
                  <a:pt x="334658" y="1786993"/>
                  <a:pt x="317214" y="1849015"/>
                  <a:pt x="297832" y="1910390"/>
                </a:cubicBezTo>
                <a:cubicBezTo>
                  <a:pt x="270698" y="1996316"/>
                  <a:pt x="239688" y="2081596"/>
                  <a:pt x="214491" y="2168167"/>
                </a:cubicBezTo>
                <a:cubicBezTo>
                  <a:pt x="198340" y="2223082"/>
                  <a:pt x="188003" y="2280581"/>
                  <a:pt x="177666" y="2337433"/>
                </a:cubicBezTo>
                <a:cubicBezTo>
                  <a:pt x="170559" y="2378782"/>
                  <a:pt x="184773" y="2413669"/>
                  <a:pt x="217722" y="2441449"/>
                </a:cubicBezTo>
                <a:cubicBezTo>
                  <a:pt x="254547" y="2472460"/>
                  <a:pt x="282327" y="2508639"/>
                  <a:pt x="293310" y="2557739"/>
                </a:cubicBezTo>
                <a:cubicBezTo>
                  <a:pt x="301063" y="2591980"/>
                  <a:pt x="317861" y="2624929"/>
                  <a:pt x="328844" y="2658524"/>
                </a:cubicBezTo>
                <a:cubicBezTo>
                  <a:pt x="331428" y="2666277"/>
                  <a:pt x="328197" y="2682428"/>
                  <a:pt x="324967" y="2683074"/>
                </a:cubicBezTo>
                <a:cubicBezTo>
                  <a:pt x="314630" y="2685658"/>
                  <a:pt x="297832" y="2686950"/>
                  <a:pt x="292018" y="2681136"/>
                </a:cubicBezTo>
                <a:cubicBezTo>
                  <a:pt x="277805" y="2665631"/>
                  <a:pt x="266822" y="2645603"/>
                  <a:pt x="257131" y="2626868"/>
                </a:cubicBezTo>
                <a:cubicBezTo>
                  <a:pt x="250671" y="2613946"/>
                  <a:pt x="250671" y="2597794"/>
                  <a:pt x="244210" y="2584874"/>
                </a:cubicBezTo>
                <a:cubicBezTo>
                  <a:pt x="240333" y="2577121"/>
                  <a:pt x="229997" y="2569369"/>
                  <a:pt x="221598" y="2568722"/>
                </a:cubicBezTo>
                <a:cubicBezTo>
                  <a:pt x="215783" y="2568076"/>
                  <a:pt x="206092" y="2577767"/>
                  <a:pt x="202862" y="2584874"/>
                </a:cubicBezTo>
                <a:cubicBezTo>
                  <a:pt x="180250" y="2641081"/>
                  <a:pt x="185418" y="2699872"/>
                  <a:pt x="189941" y="2758663"/>
                </a:cubicBezTo>
                <a:cubicBezTo>
                  <a:pt x="192525" y="2793550"/>
                  <a:pt x="193171" y="2828437"/>
                  <a:pt x="191233" y="2863324"/>
                </a:cubicBezTo>
                <a:cubicBezTo>
                  <a:pt x="189941" y="2889812"/>
                  <a:pt x="164745" y="2907256"/>
                  <a:pt x="140194" y="2899503"/>
                </a:cubicBezTo>
                <a:cubicBezTo>
                  <a:pt x="131150" y="2896919"/>
                  <a:pt x="125335" y="2883351"/>
                  <a:pt x="117583" y="2873661"/>
                </a:cubicBezTo>
                <a:cubicBezTo>
                  <a:pt x="91740" y="2885290"/>
                  <a:pt x="85926" y="2882060"/>
                  <a:pt x="80111" y="2851049"/>
                </a:cubicBezTo>
                <a:cubicBezTo>
                  <a:pt x="77528" y="2836190"/>
                  <a:pt x="78173" y="2820685"/>
                  <a:pt x="56207" y="2818746"/>
                </a:cubicBezTo>
                <a:cubicBezTo>
                  <a:pt x="51685" y="2818100"/>
                  <a:pt x="48454" y="2798072"/>
                  <a:pt x="45870" y="2786443"/>
                </a:cubicBezTo>
                <a:cubicBezTo>
                  <a:pt x="32949" y="2731529"/>
                  <a:pt x="16152" y="2676614"/>
                  <a:pt x="8399" y="2621053"/>
                </a:cubicBezTo>
                <a:cubicBezTo>
                  <a:pt x="646" y="2568722"/>
                  <a:pt x="2585" y="2514454"/>
                  <a:pt x="0" y="2461477"/>
                </a:cubicBezTo>
                <a:cubicBezTo>
                  <a:pt x="0" y="2460830"/>
                  <a:pt x="646" y="2460185"/>
                  <a:pt x="646" y="2458892"/>
                </a:cubicBezTo>
                <a:cubicBezTo>
                  <a:pt x="2585" y="2336142"/>
                  <a:pt x="46516" y="2219852"/>
                  <a:pt x="58792" y="2099039"/>
                </a:cubicBezTo>
                <a:cubicBezTo>
                  <a:pt x="73004" y="1953676"/>
                  <a:pt x="107892" y="1812189"/>
                  <a:pt x="149885" y="1672642"/>
                </a:cubicBezTo>
                <a:cubicBezTo>
                  <a:pt x="164099" y="1626125"/>
                  <a:pt x="180896" y="1578963"/>
                  <a:pt x="205447" y="1538262"/>
                </a:cubicBezTo>
                <a:cubicBezTo>
                  <a:pt x="235811" y="1487869"/>
                  <a:pt x="273282" y="1440707"/>
                  <a:pt x="312046" y="1396129"/>
                </a:cubicBezTo>
                <a:cubicBezTo>
                  <a:pt x="364377" y="1336046"/>
                  <a:pt x="421229" y="1279838"/>
                  <a:pt x="476144" y="1222339"/>
                </a:cubicBezTo>
                <a:cubicBezTo>
                  <a:pt x="523307" y="1171948"/>
                  <a:pt x="573053" y="1123493"/>
                  <a:pt x="617631" y="1070517"/>
                </a:cubicBezTo>
                <a:cubicBezTo>
                  <a:pt x="687405" y="986529"/>
                  <a:pt x="766224" y="912232"/>
                  <a:pt x="861840" y="859256"/>
                </a:cubicBezTo>
                <a:cubicBezTo>
                  <a:pt x="894466" y="841166"/>
                  <a:pt x="928707" y="826468"/>
                  <a:pt x="964563" y="818150"/>
                </a:cubicBezTo>
                <a:lnTo>
                  <a:pt x="973653" y="817922"/>
                </a:lnTo>
                <a:lnTo>
                  <a:pt x="983327" y="792885"/>
                </a:lnTo>
                <a:cubicBezTo>
                  <a:pt x="995840" y="769241"/>
                  <a:pt x="918883" y="811201"/>
                  <a:pt x="939449" y="799242"/>
                </a:cubicBezTo>
                <a:cubicBezTo>
                  <a:pt x="971442" y="780641"/>
                  <a:pt x="963338" y="780316"/>
                  <a:pt x="979302" y="761680"/>
                </a:cubicBezTo>
                <a:cubicBezTo>
                  <a:pt x="986340" y="753136"/>
                  <a:pt x="970583" y="763766"/>
                  <a:pt x="958163" y="765170"/>
                </a:cubicBezTo>
                <a:lnTo>
                  <a:pt x="953508" y="763945"/>
                </a:lnTo>
                <a:lnTo>
                  <a:pt x="957567" y="761349"/>
                </a:lnTo>
                <a:cubicBezTo>
                  <a:pt x="966947" y="752606"/>
                  <a:pt x="980209" y="731770"/>
                  <a:pt x="986064" y="722379"/>
                </a:cubicBezTo>
                <a:lnTo>
                  <a:pt x="988136" y="719059"/>
                </a:lnTo>
                <a:lnTo>
                  <a:pt x="987878" y="719820"/>
                </a:lnTo>
                <a:cubicBezTo>
                  <a:pt x="988972" y="717836"/>
                  <a:pt x="989250" y="717302"/>
                  <a:pt x="988890" y="717851"/>
                </a:cubicBezTo>
                <a:lnTo>
                  <a:pt x="988136" y="719059"/>
                </a:lnTo>
                <a:lnTo>
                  <a:pt x="999534" y="685289"/>
                </a:lnTo>
                <a:cubicBezTo>
                  <a:pt x="1002978" y="673405"/>
                  <a:pt x="1005138" y="661267"/>
                  <a:pt x="1003490" y="649230"/>
                </a:cubicBezTo>
                <a:cubicBezTo>
                  <a:pt x="1002665" y="639456"/>
                  <a:pt x="1003646" y="630163"/>
                  <a:pt x="1004723" y="623511"/>
                </a:cubicBezTo>
                <a:cubicBezTo>
                  <a:pt x="1012027" y="583021"/>
                  <a:pt x="1038962" y="579231"/>
                  <a:pt x="1062625" y="545686"/>
                </a:cubicBezTo>
                <a:cubicBezTo>
                  <a:pt x="1064115" y="543919"/>
                  <a:pt x="1011995" y="573685"/>
                  <a:pt x="1013608" y="568881"/>
                </a:cubicBezTo>
                <a:cubicBezTo>
                  <a:pt x="1043152" y="555659"/>
                  <a:pt x="1056272" y="542185"/>
                  <a:pt x="1063136" y="527851"/>
                </a:cubicBezTo>
                <a:cubicBezTo>
                  <a:pt x="1066020" y="521678"/>
                  <a:pt x="1054725" y="540297"/>
                  <a:pt x="1030019" y="539104"/>
                </a:cubicBezTo>
                <a:cubicBezTo>
                  <a:pt x="1056858" y="507309"/>
                  <a:pt x="1038140" y="493371"/>
                  <a:pt x="1052152" y="482976"/>
                </a:cubicBezTo>
                <a:cubicBezTo>
                  <a:pt x="1076615" y="464885"/>
                  <a:pt x="1081687" y="480103"/>
                  <a:pt x="1113017" y="422315"/>
                </a:cubicBezTo>
                <a:cubicBezTo>
                  <a:pt x="1123083" y="404051"/>
                  <a:pt x="1116164" y="389368"/>
                  <a:pt x="1120346" y="376144"/>
                </a:cubicBezTo>
                <a:cubicBezTo>
                  <a:pt x="1127096" y="354502"/>
                  <a:pt x="1147422" y="323258"/>
                  <a:pt x="1165622" y="314654"/>
                </a:cubicBezTo>
                <a:lnTo>
                  <a:pt x="1170965" y="310826"/>
                </a:lnTo>
                <a:lnTo>
                  <a:pt x="1175905" y="273474"/>
                </a:lnTo>
                <a:cubicBezTo>
                  <a:pt x="1197830" y="171205"/>
                  <a:pt x="1267726" y="81565"/>
                  <a:pt x="1367057" y="41348"/>
                </a:cubicBezTo>
                <a:cubicBezTo>
                  <a:pt x="1385792" y="34241"/>
                  <a:pt x="1405175" y="30365"/>
                  <a:pt x="1424556" y="21966"/>
                </a:cubicBezTo>
                <a:cubicBezTo>
                  <a:pt x="1403236" y="20674"/>
                  <a:pt x="1382562" y="19382"/>
                  <a:pt x="1353490" y="18090"/>
                </a:cubicBezTo>
                <a:cubicBezTo>
                  <a:pt x="1368349" y="10337"/>
                  <a:pt x="1376101" y="6461"/>
                  <a:pt x="1383854" y="1938"/>
                </a:cubicBezTo>
                <a:cubicBezTo>
                  <a:pt x="1405175" y="0"/>
                  <a:pt x="1424556" y="0"/>
                  <a:pt x="1443938" y="0"/>
                </a:cubicBezTo>
                <a:close/>
              </a:path>
            </a:pathLst>
          </a:custGeom>
          <a:solidFill>
            <a:schemeClr val="accent3"/>
          </a:solidFill>
          <a:ln w="7079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800"/>
          </a:p>
        </p:txBody>
      </p:sp>
      <p:sp>
        <p:nvSpPr>
          <p:cNvPr id="50" name="Graphic 11">
            <a:extLst>
              <a:ext uri="{FF2B5EF4-FFF2-40B4-BE49-F238E27FC236}">
                <a16:creationId xmlns:a16="http://schemas.microsoft.com/office/drawing/2014/main" id="{CAEDE53C-AA1C-43BC-A6D7-FD1C60129D68}"/>
              </a:ext>
            </a:extLst>
          </p:cNvPr>
          <p:cNvSpPr/>
          <p:nvPr/>
        </p:nvSpPr>
        <p:spPr>
          <a:xfrm>
            <a:off x="650332" y="4630444"/>
            <a:ext cx="609974" cy="371528"/>
          </a:xfrm>
          <a:custGeom>
            <a:avLst/>
            <a:gdLst>
              <a:gd name="connsiteX0" fmla="*/ 5112395 w 5134312"/>
              <a:gd name="connsiteY0" fmla="*/ 2624384 h 2666595"/>
              <a:gd name="connsiteX1" fmla="*/ 5037308 w 5134312"/>
              <a:gd name="connsiteY1" fmla="*/ 2608555 h 2666595"/>
              <a:gd name="connsiteX2" fmla="*/ 5029597 w 5134312"/>
              <a:gd name="connsiteY2" fmla="*/ 2601249 h 2666595"/>
              <a:gd name="connsiteX3" fmla="*/ 5039338 w 5134312"/>
              <a:gd name="connsiteY3" fmla="*/ 2595973 h 2666595"/>
              <a:gd name="connsiteX4" fmla="*/ 5093725 w 5134312"/>
              <a:gd name="connsiteY4" fmla="*/ 2589073 h 2666595"/>
              <a:gd name="connsiteX5" fmla="*/ 5122948 w 5134312"/>
              <a:gd name="connsiteY5" fmla="*/ 2566344 h 2666595"/>
              <a:gd name="connsiteX6" fmla="*/ 5096566 w 5134312"/>
              <a:gd name="connsiteY6" fmla="*/ 2525757 h 2666595"/>
              <a:gd name="connsiteX7" fmla="*/ 5070996 w 5134312"/>
              <a:gd name="connsiteY7" fmla="*/ 2519263 h 2666595"/>
              <a:gd name="connsiteX8" fmla="*/ 4913922 w 5134312"/>
              <a:gd name="connsiteY8" fmla="*/ 2475428 h 2666595"/>
              <a:gd name="connsiteX9" fmla="*/ 4814077 w 5134312"/>
              <a:gd name="connsiteY9" fmla="*/ 2471370 h 2666595"/>
              <a:gd name="connsiteX10" fmla="*/ 4689880 w 5134312"/>
              <a:gd name="connsiteY10" fmla="*/ 2476646 h 2666595"/>
              <a:gd name="connsiteX11" fmla="*/ 4600993 w 5134312"/>
              <a:gd name="connsiteY11" fmla="*/ 2403995 h 2666595"/>
              <a:gd name="connsiteX12" fmla="*/ 4538083 w 5134312"/>
              <a:gd name="connsiteY12" fmla="*/ 2131653 h 2666595"/>
              <a:gd name="connsiteX13" fmla="*/ 4473549 w 5134312"/>
              <a:gd name="connsiteY13" fmla="*/ 1698585 h 2666595"/>
              <a:gd name="connsiteX14" fmla="*/ 4417132 w 5134312"/>
              <a:gd name="connsiteY14" fmla="*/ 1510665 h 2666595"/>
              <a:gd name="connsiteX15" fmla="*/ 4357063 w 5134312"/>
              <a:gd name="connsiteY15" fmla="*/ 1234670 h 2666595"/>
              <a:gd name="connsiteX16" fmla="*/ 4333522 w 5134312"/>
              <a:gd name="connsiteY16" fmla="*/ 1097485 h 2666595"/>
              <a:gd name="connsiteX17" fmla="*/ 4341234 w 5134312"/>
              <a:gd name="connsiteY17" fmla="*/ 1021992 h 2666595"/>
              <a:gd name="connsiteX18" fmla="*/ 4357063 w 5134312"/>
              <a:gd name="connsiteY18" fmla="*/ 968417 h 2666595"/>
              <a:gd name="connsiteX19" fmla="*/ 4379386 w 5134312"/>
              <a:gd name="connsiteY19" fmla="*/ 903477 h 2666595"/>
              <a:gd name="connsiteX20" fmla="*/ 4386286 w 5134312"/>
              <a:gd name="connsiteY20" fmla="*/ 780091 h 2666595"/>
              <a:gd name="connsiteX21" fmla="*/ 4413480 w 5134312"/>
              <a:gd name="connsiteY21" fmla="*/ 735039 h 2666595"/>
              <a:gd name="connsiteX22" fmla="*/ 4548230 w 5134312"/>
              <a:gd name="connsiteY22" fmla="*/ 726921 h 2666595"/>
              <a:gd name="connsiteX23" fmla="*/ 4658628 w 5134312"/>
              <a:gd name="connsiteY23" fmla="*/ 753709 h 2666595"/>
              <a:gd name="connsiteX24" fmla="*/ 4690691 w 5134312"/>
              <a:gd name="connsiteY24" fmla="*/ 755332 h 2666595"/>
              <a:gd name="connsiteX25" fmla="*/ 4733715 w 5134312"/>
              <a:gd name="connsiteY25" fmla="*/ 715963 h 2666595"/>
              <a:gd name="connsiteX26" fmla="*/ 4753196 w 5134312"/>
              <a:gd name="connsiteY26" fmla="*/ 691204 h 2666595"/>
              <a:gd name="connsiteX27" fmla="*/ 4758473 w 5134312"/>
              <a:gd name="connsiteY27" fmla="*/ 688363 h 2666595"/>
              <a:gd name="connsiteX28" fmla="*/ 4797437 w 5134312"/>
              <a:gd name="connsiteY28" fmla="*/ 622206 h 2666595"/>
              <a:gd name="connsiteX29" fmla="*/ 4820978 w 5134312"/>
              <a:gd name="connsiteY29" fmla="*/ 591765 h 2666595"/>
              <a:gd name="connsiteX30" fmla="*/ 4834371 w 5134312"/>
              <a:gd name="connsiteY30" fmla="*/ 545495 h 2666595"/>
              <a:gd name="connsiteX31" fmla="*/ 4820571 w 5134312"/>
              <a:gd name="connsiteY31" fmla="*/ 451332 h 2666595"/>
              <a:gd name="connsiteX32" fmla="*/ 4843706 w 5134312"/>
              <a:gd name="connsiteY32" fmla="*/ 426980 h 2666595"/>
              <a:gd name="connsiteX33" fmla="*/ 4869683 w 5134312"/>
              <a:gd name="connsiteY33" fmla="*/ 376246 h 2666595"/>
              <a:gd name="connsiteX34" fmla="*/ 4867247 w 5134312"/>
              <a:gd name="connsiteY34" fmla="*/ 345805 h 2666595"/>
              <a:gd name="connsiteX35" fmla="*/ 4893223 w 5134312"/>
              <a:gd name="connsiteY35" fmla="*/ 297912 h 2666595"/>
              <a:gd name="connsiteX36" fmla="*/ 4934216 w 5134312"/>
              <a:gd name="connsiteY36" fmla="*/ 193196 h 2666595"/>
              <a:gd name="connsiteX37" fmla="*/ 4863594 w 5134312"/>
              <a:gd name="connsiteY37" fmla="*/ 112427 h 2666595"/>
              <a:gd name="connsiteX38" fmla="*/ 4802307 w 5134312"/>
              <a:gd name="connsiteY38" fmla="*/ 59664 h 2666595"/>
              <a:gd name="connsiteX39" fmla="*/ 4777955 w 5134312"/>
              <a:gd name="connsiteY39" fmla="*/ 53170 h 2666595"/>
              <a:gd name="connsiteX40" fmla="*/ 4748326 w 5134312"/>
              <a:gd name="connsiteY40" fmla="*/ 40182 h 2666595"/>
              <a:gd name="connsiteX41" fmla="*/ 4727220 w 5134312"/>
              <a:gd name="connsiteY41" fmla="*/ 24352 h 2666595"/>
              <a:gd name="connsiteX42" fmla="*/ 4680139 w 5134312"/>
              <a:gd name="connsiteY42" fmla="*/ 0 h 2666595"/>
              <a:gd name="connsiteX43" fmla="*/ 4643610 w 5134312"/>
              <a:gd name="connsiteY43" fmla="*/ 0 h 2666595"/>
              <a:gd name="connsiteX44" fmla="*/ 4576235 w 5134312"/>
              <a:gd name="connsiteY44" fmla="*/ 10553 h 2666595"/>
              <a:gd name="connsiteX45" fmla="*/ 4472331 w 5134312"/>
              <a:gd name="connsiteY45" fmla="*/ 25164 h 2666595"/>
              <a:gd name="connsiteX46" fmla="*/ 4353816 w 5134312"/>
              <a:gd name="connsiteY46" fmla="*/ 93757 h 2666595"/>
              <a:gd name="connsiteX47" fmla="*/ 4277917 w 5134312"/>
              <a:gd name="connsiteY47" fmla="*/ 177367 h 2666595"/>
              <a:gd name="connsiteX48" fmla="*/ 4214601 w 5134312"/>
              <a:gd name="connsiteY48" fmla="*/ 306029 h 2666595"/>
              <a:gd name="connsiteX49" fmla="*/ 4172390 w 5134312"/>
              <a:gd name="connsiteY49" fmla="*/ 326729 h 2666595"/>
              <a:gd name="connsiteX50" fmla="*/ 4049816 w 5134312"/>
              <a:gd name="connsiteY50" fmla="*/ 290606 h 2666595"/>
              <a:gd name="connsiteX51" fmla="*/ 3988529 w 5134312"/>
              <a:gd name="connsiteY51" fmla="*/ 277618 h 2666595"/>
              <a:gd name="connsiteX52" fmla="*/ 3877319 w 5134312"/>
              <a:gd name="connsiteY52" fmla="*/ 278024 h 2666595"/>
              <a:gd name="connsiteX53" fmla="*/ 3825367 w 5134312"/>
              <a:gd name="connsiteY53" fmla="*/ 284924 h 2666595"/>
              <a:gd name="connsiteX54" fmla="*/ 3689399 w 5134312"/>
              <a:gd name="connsiteY54" fmla="*/ 306029 h 2666595"/>
              <a:gd name="connsiteX55" fmla="*/ 3472256 w 5134312"/>
              <a:gd name="connsiteY55" fmla="*/ 330788 h 2666595"/>
              <a:gd name="connsiteX56" fmla="*/ 3290019 w 5134312"/>
              <a:gd name="connsiteY56" fmla="*/ 355952 h 2666595"/>
              <a:gd name="connsiteX57" fmla="*/ 3075311 w 5134312"/>
              <a:gd name="connsiteY57" fmla="*/ 390045 h 2666595"/>
              <a:gd name="connsiteX58" fmla="*/ 3057047 w 5134312"/>
              <a:gd name="connsiteY58" fmla="*/ 391669 h 2666595"/>
              <a:gd name="connsiteX59" fmla="*/ 3037159 w 5134312"/>
              <a:gd name="connsiteY59" fmla="*/ 394916 h 2666595"/>
              <a:gd name="connsiteX60" fmla="*/ 2961260 w 5134312"/>
              <a:gd name="connsiteY60" fmla="*/ 421298 h 2666595"/>
              <a:gd name="connsiteX61" fmla="*/ 2900785 w 5134312"/>
              <a:gd name="connsiteY61" fmla="*/ 437939 h 2666595"/>
              <a:gd name="connsiteX62" fmla="*/ 2887797 w 5134312"/>
              <a:gd name="connsiteY62" fmla="*/ 443621 h 2666595"/>
              <a:gd name="connsiteX63" fmla="*/ 2808652 w 5134312"/>
              <a:gd name="connsiteY63" fmla="*/ 475685 h 2666595"/>
              <a:gd name="connsiteX64" fmla="*/ 2610179 w 5134312"/>
              <a:gd name="connsiteY64" fmla="*/ 523984 h 2666595"/>
              <a:gd name="connsiteX65" fmla="*/ 2440929 w 5134312"/>
              <a:gd name="connsiteY65" fmla="*/ 598665 h 2666595"/>
              <a:gd name="connsiteX66" fmla="*/ 2396689 w 5134312"/>
              <a:gd name="connsiteY66" fmla="*/ 623017 h 2666595"/>
              <a:gd name="connsiteX67" fmla="*/ 2341896 w 5134312"/>
              <a:gd name="connsiteY67" fmla="*/ 672534 h 2666595"/>
              <a:gd name="connsiteX68" fmla="*/ 2320385 w 5134312"/>
              <a:gd name="connsiteY68" fmla="*/ 696075 h 2666595"/>
              <a:gd name="connsiteX69" fmla="*/ 2272085 w 5134312"/>
              <a:gd name="connsiteY69" fmla="*/ 752491 h 2666595"/>
              <a:gd name="connsiteX70" fmla="*/ 2191317 w 5134312"/>
              <a:gd name="connsiteY70" fmla="*/ 905912 h 2666595"/>
              <a:gd name="connsiteX71" fmla="*/ 2182387 w 5134312"/>
              <a:gd name="connsiteY71" fmla="*/ 919306 h 2666595"/>
              <a:gd name="connsiteX72" fmla="*/ 2082948 w 5134312"/>
              <a:gd name="connsiteY72" fmla="*/ 1024427 h 2666595"/>
              <a:gd name="connsiteX73" fmla="*/ 1974579 w 5134312"/>
              <a:gd name="connsiteY73" fmla="*/ 1109255 h 2666595"/>
              <a:gd name="connsiteX74" fmla="*/ 1860529 w 5134312"/>
              <a:gd name="connsiteY74" fmla="*/ 1175007 h 2666595"/>
              <a:gd name="connsiteX75" fmla="*/ 1801677 w 5134312"/>
              <a:gd name="connsiteY75" fmla="*/ 1214376 h 2666595"/>
              <a:gd name="connsiteX76" fmla="*/ 1713196 w 5134312"/>
              <a:gd name="connsiteY76" fmla="*/ 1270793 h 2666595"/>
              <a:gd name="connsiteX77" fmla="*/ 1548005 w 5134312"/>
              <a:gd name="connsiteY77" fmla="*/ 1384438 h 2666595"/>
              <a:gd name="connsiteX78" fmla="*/ 1416908 w 5134312"/>
              <a:gd name="connsiteY78" fmla="*/ 1461554 h 2666595"/>
              <a:gd name="connsiteX79" fmla="*/ 1379567 w 5134312"/>
              <a:gd name="connsiteY79" fmla="*/ 1476571 h 2666595"/>
              <a:gd name="connsiteX80" fmla="*/ 1279722 w 5134312"/>
              <a:gd name="connsiteY80" fmla="*/ 1491995 h 2666595"/>
              <a:gd name="connsiteX81" fmla="*/ 1042286 w 5134312"/>
              <a:gd name="connsiteY81" fmla="*/ 1532988 h 2666595"/>
              <a:gd name="connsiteX82" fmla="*/ 686740 w 5134312"/>
              <a:gd name="connsiteY82" fmla="*/ 1692091 h 2666595"/>
              <a:gd name="connsiteX83" fmla="*/ 625858 w 5134312"/>
              <a:gd name="connsiteY83" fmla="*/ 1724155 h 2666595"/>
              <a:gd name="connsiteX84" fmla="*/ 342558 w 5134312"/>
              <a:gd name="connsiteY84" fmla="*/ 1860123 h 2666595"/>
              <a:gd name="connsiteX85" fmla="*/ 303594 w 5134312"/>
              <a:gd name="connsiteY85" fmla="*/ 1869458 h 2666595"/>
              <a:gd name="connsiteX86" fmla="*/ 209025 w 5134312"/>
              <a:gd name="connsiteY86" fmla="*/ 1877981 h 2666595"/>
              <a:gd name="connsiteX87" fmla="*/ 22729 w 5134312"/>
              <a:gd name="connsiteY87" fmla="*/ 1946980 h 2666595"/>
              <a:gd name="connsiteX88" fmla="*/ 0 w 5134312"/>
              <a:gd name="connsiteY88" fmla="*/ 2025314 h 2666595"/>
              <a:gd name="connsiteX89" fmla="*/ 16235 w 5134312"/>
              <a:gd name="connsiteY89" fmla="*/ 2078077 h 2666595"/>
              <a:gd name="connsiteX90" fmla="*/ 29629 w 5134312"/>
              <a:gd name="connsiteY90" fmla="*/ 2134088 h 2666595"/>
              <a:gd name="connsiteX91" fmla="*/ 120545 w 5134312"/>
              <a:gd name="connsiteY91" fmla="*/ 2249357 h 2666595"/>
              <a:gd name="connsiteX92" fmla="*/ 180614 w 5134312"/>
              <a:gd name="connsiteY92" fmla="*/ 2326067 h 2666595"/>
              <a:gd name="connsiteX93" fmla="*/ 226478 w 5134312"/>
              <a:gd name="connsiteY93" fmla="*/ 2423071 h 2666595"/>
              <a:gd name="connsiteX94" fmla="*/ 325511 w 5134312"/>
              <a:gd name="connsiteY94" fmla="*/ 2527381 h 2666595"/>
              <a:gd name="connsiteX95" fmla="*/ 446056 w 5134312"/>
              <a:gd name="connsiteY95" fmla="*/ 2580550 h 2666595"/>
              <a:gd name="connsiteX96" fmla="*/ 513025 w 5134312"/>
              <a:gd name="connsiteY96" fmla="*/ 2574056 h 2666595"/>
              <a:gd name="connsiteX97" fmla="*/ 557672 w 5134312"/>
              <a:gd name="connsiteY97" fmla="*/ 2517234 h 2666595"/>
              <a:gd name="connsiteX98" fmla="*/ 526013 w 5134312"/>
              <a:gd name="connsiteY98" fmla="*/ 2406024 h 2666595"/>
              <a:gd name="connsiteX99" fmla="*/ 500849 w 5134312"/>
              <a:gd name="connsiteY99" fmla="*/ 2371930 h 2666595"/>
              <a:gd name="connsiteX100" fmla="*/ 481367 w 5134312"/>
              <a:gd name="connsiteY100" fmla="*/ 2198622 h 2666595"/>
              <a:gd name="connsiteX101" fmla="*/ 491920 w 5134312"/>
              <a:gd name="connsiteY101" fmla="*/ 2164529 h 2666595"/>
              <a:gd name="connsiteX102" fmla="*/ 541031 w 5134312"/>
              <a:gd name="connsiteY102" fmla="*/ 2065089 h 2666595"/>
              <a:gd name="connsiteX103" fmla="*/ 564166 w 5134312"/>
              <a:gd name="connsiteY103" fmla="*/ 2038302 h 2666595"/>
              <a:gd name="connsiteX104" fmla="*/ 651023 w 5134312"/>
              <a:gd name="connsiteY104" fmla="*/ 1998932 h 2666595"/>
              <a:gd name="connsiteX105" fmla="*/ 925394 w 5134312"/>
              <a:gd name="connsiteY105" fmla="*/ 1929121 h 2666595"/>
              <a:gd name="connsiteX106" fmla="*/ 1118184 w 5134312"/>
              <a:gd name="connsiteY106" fmla="*/ 1881634 h 2666595"/>
              <a:gd name="connsiteX107" fmla="*/ 1304887 w 5134312"/>
              <a:gd name="connsiteY107" fmla="*/ 1819535 h 2666595"/>
              <a:gd name="connsiteX108" fmla="*/ 1537047 w 5134312"/>
              <a:gd name="connsiteY108" fmla="*/ 1783413 h 2666595"/>
              <a:gd name="connsiteX109" fmla="*/ 1664897 w 5134312"/>
              <a:gd name="connsiteY109" fmla="*/ 1747695 h 2666595"/>
              <a:gd name="connsiteX110" fmla="*/ 1883664 w 5134312"/>
              <a:gd name="connsiteY110" fmla="*/ 1651097 h 2666595"/>
              <a:gd name="connsiteX111" fmla="*/ 2046419 w 5134312"/>
              <a:gd name="connsiteY111" fmla="*/ 1588593 h 2666595"/>
              <a:gd name="connsiteX112" fmla="*/ 2098777 w 5134312"/>
              <a:gd name="connsiteY112" fmla="*/ 1590622 h 2666595"/>
              <a:gd name="connsiteX113" fmla="*/ 2194969 w 5134312"/>
              <a:gd name="connsiteY113" fmla="*/ 1627963 h 2666595"/>
              <a:gd name="connsiteX114" fmla="*/ 2269650 w 5134312"/>
              <a:gd name="connsiteY114" fmla="*/ 1646633 h 2666595"/>
              <a:gd name="connsiteX115" fmla="*/ 2409271 w 5134312"/>
              <a:gd name="connsiteY115" fmla="*/ 1623092 h 2666595"/>
              <a:gd name="connsiteX116" fmla="*/ 2574462 w 5134312"/>
              <a:gd name="connsiteY116" fmla="*/ 1509447 h 2666595"/>
              <a:gd name="connsiteX117" fmla="*/ 2601250 w 5134312"/>
              <a:gd name="connsiteY117" fmla="*/ 1507824 h 2666595"/>
              <a:gd name="connsiteX118" fmla="*/ 2640214 w 5134312"/>
              <a:gd name="connsiteY118" fmla="*/ 1509447 h 2666595"/>
              <a:gd name="connsiteX119" fmla="*/ 2676742 w 5134312"/>
              <a:gd name="connsiteY119" fmla="*/ 1491995 h 2666595"/>
              <a:gd name="connsiteX120" fmla="*/ 2761570 w 5134312"/>
              <a:gd name="connsiteY120" fmla="*/ 1440449 h 2666595"/>
              <a:gd name="connsiteX121" fmla="*/ 2809057 w 5134312"/>
              <a:gd name="connsiteY121" fmla="*/ 1441666 h 2666595"/>
              <a:gd name="connsiteX122" fmla="*/ 2928790 w 5134312"/>
              <a:gd name="connsiteY122" fmla="*/ 1513912 h 2666595"/>
              <a:gd name="connsiteX123" fmla="*/ 2988048 w 5134312"/>
              <a:gd name="connsiteY123" fmla="*/ 1548817 h 2666595"/>
              <a:gd name="connsiteX124" fmla="*/ 2998195 w 5134312"/>
              <a:gd name="connsiteY124" fmla="*/ 1564240 h 2666595"/>
              <a:gd name="connsiteX125" fmla="*/ 2982772 w 5134312"/>
              <a:gd name="connsiteY125" fmla="*/ 1571546 h 2666595"/>
              <a:gd name="connsiteX126" fmla="*/ 2760758 w 5134312"/>
              <a:gd name="connsiteY126" fmla="*/ 1627151 h 2666595"/>
              <a:gd name="connsiteX127" fmla="*/ 2446206 w 5134312"/>
              <a:gd name="connsiteY127" fmla="*/ 1714414 h 2666595"/>
              <a:gd name="connsiteX128" fmla="*/ 2420230 w 5134312"/>
              <a:gd name="connsiteY128" fmla="*/ 1715631 h 2666595"/>
              <a:gd name="connsiteX129" fmla="*/ 2260721 w 5134312"/>
              <a:gd name="connsiteY129" fmla="*/ 1718473 h 2666595"/>
              <a:gd name="connsiteX130" fmla="*/ 2116636 w 5134312"/>
              <a:gd name="connsiteY130" fmla="*/ 1761089 h 2666595"/>
              <a:gd name="connsiteX131" fmla="*/ 2057378 w 5134312"/>
              <a:gd name="connsiteY131" fmla="*/ 1806141 h 2666595"/>
              <a:gd name="connsiteX132" fmla="*/ 2051696 w 5134312"/>
              <a:gd name="connsiteY132" fmla="*/ 1840641 h 2666595"/>
              <a:gd name="connsiteX133" fmla="*/ 2190505 w 5134312"/>
              <a:gd name="connsiteY133" fmla="*/ 2171023 h 2666595"/>
              <a:gd name="connsiteX134" fmla="*/ 2258286 w 5134312"/>
              <a:gd name="connsiteY134" fmla="*/ 2291162 h 2666595"/>
              <a:gd name="connsiteX135" fmla="*/ 2352043 w 5134312"/>
              <a:gd name="connsiteY135" fmla="*/ 2402371 h 2666595"/>
              <a:gd name="connsiteX136" fmla="*/ 2426318 w 5134312"/>
              <a:gd name="connsiteY136" fmla="*/ 2393442 h 2666595"/>
              <a:gd name="connsiteX137" fmla="*/ 2444988 w 5134312"/>
              <a:gd name="connsiteY137" fmla="*/ 2335808 h 2666595"/>
              <a:gd name="connsiteX138" fmla="*/ 2431188 w 5134312"/>
              <a:gd name="connsiteY138" fmla="*/ 2182387 h 2666595"/>
              <a:gd name="connsiteX139" fmla="*/ 2435653 w 5134312"/>
              <a:gd name="connsiteY139" fmla="*/ 2102024 h 2666595"/>
              <a:gd name="connsiteX140" fmla="*/ 2474617 w 5134312"/>
              <a:gd name="connsiteY140" fmla="*/ 2023284 h 2666595"/>
              <a:gd name="connsiteX141" fmla="*/ 2496940 w 5134312"/>
              <a:gd name="connsiteY141" fmla="*/ 1985538 h 2666595"/>
              <a:gd name="connsiteX142" fmla="*/ 2548892 w 5134312"/>
              <a:gd name="connsiteY142" fmla="*/ 1929933 h 2666595"/>
              <a:gd name="connsiteX143" fmla="*/ 2837469 w 5134312"/>
              <a:gd name="connsiteY143" fmla="*/ 1892187 h 2666595"/>
              <a:gd name="connsiteX144" fmla="*/ 2985613 w 5134312"/>
              <a:gd name="connsiteY144" fmla="*/ 1890563 h 2666595"/>
              <a:gd name="connsiteX145" fmla="*/ 3287989 w 5134312"/>
              <a:gd name="connsiteY145" fmla="*/ 1863370 h 2666595"/>
              <a:gd name="connsiteX146" fmla="*/ 3507161 w 5134312"/>
              <a:gd name="connsiteY146" fmla="*/ 1748101 h 2666595"/>
              <a:gd name="connsiteX147" fmla="*/ 3537196 w 5134312"/>
              <a:gd name="connsiteY147" fmla="*/ 1697773 h 2666595"/>
              <a:gd name="connsiteX148" fmla="*/ 3515685 w 5134312"/>
              <a:gd name="connsiteY148" fmla="*/ 1576011 h 2666595"/>
              <a:gd name="connsiteX149" fmla="*/ 3403258 w 5134312"/>
              <a:gd name="connsiteY149" fmla="*/ 1410008 h 2666595"/>
              <a:gd name="connsiteX150" fmla="*/ 3346435 w 5134312"/>
              <a:gd name="connsiteY150" fmla="*/ 1331268 h 2666595"/>
              <a:gd name="connsiteX151" fmla="*/ 3338724 w 5134312"/>
              <a:gd name="connsiteY151" fmla="*/ 1316251 h 2666595"/>
              <a:gd name="connsiteX152" fmla="*/ 3354959 w 5134312"/>
              <a:gd name="connsiteY152" fmla="*/ 1311786 h 2666595"/>
              <a:gd name="connsiteX153" fmla="*/ 3486462 w 5134312"/>
              <a:gd name="connsiteY153" fmla="*/ 1290681 h 2666595"/>
              <a:gd name="connsiteX154" fmla="*/ 3622836 w 5134312"/>
              <a:gd name="connsiteY154" fmla="*/ 1251717 h 2666595"/>
              <a:gd name="connsiteX155" fmla="*/ 3654900 w 5134312"/>
              <a:gd name="connsiteY155" fmla="*/ 1272417 h 2666595"/>
              <a:gd name="connsiteX156" fmla="*/ 3657335 w 5134312"/>
              <a:gd name="connsiteY156" fmla="*/ 1371450 h 2666595"/>
              <a:gd name="connsiteX157" fmla="*/ 3657741 w 5134312"/>
              <a:gd name="connsiteY157" fmla="*/ 1490371 h 2666595"/>
              <a:gd name="connsiteX158" fmla="*/ 3662206 w 5134312"/>
              <a:gd name="connsiteY158" fmla="*/ 1536641 h 2666595"/>
              <a:gd name="connsiteX159" fmla="*/ 3670729 w 5134312"/>
              <a:gd name="connsiteY159" fmla="*/ 1630804 h 2666595"/>
              <a:gd name="connsiteX160" fmla="*/ 3803044 w 5134312"/>
              <a:gd name="connsiteY160" fmla="*/ 2049666 h 2666595"/>
              <a:gd name="connsiteX161" fmla="*/ 3887060 w 5134312"/>
              <a:gd name="connsiteY161" fmla="*/ 2142206 h 2666595"/>
              <a:gd name="connsiteX162" fmla="*/ 4012881 w 5134312"/>
              <a:gd name="connsiteY162" fmla="*/ 2157629 h 2666595"/>
              <a:gd name="connsiteX163" fmla="*/ 4095679 w 5134312"/>
              <a:gd name="connsiteY163" fmla="*/ 2160470 h 2666595"/>
              <a:gd name="connsiteX164" fmla="*/ 4176043 w 5134312"/>
              <a:gd name="connsiteY164" fmla="*/ 2164123 h 2666595"/>
              <a:gd name="connsiteX165" fmla="*/ 4202019 w 5134312"/>
              <a:gd name="connsiteY165" fmla="*/ 2141394 h 2666595"/>
              <a:gd name="connsiteX166" fmla="*/ 4221906 w 5134312"/>
              <a:gd name="connsiteY166" fmla="*/ 2126376 h 2666595"/>
              <a:gd name="connsiteX167" fmla="*/ 4262494 w 5134312"/>
              <a:gd name="connsiteY167" fmla="*/ 2127188 h 2666595"/>
              <a:gd name="connsiteX168" fmla="*/ 4308764 w 5134312"/>
              <a:gd name="connsiteY168" fmla="*/ 2156005 h 2666595"/>
              <a:gd name="connsiteX169" fmla="*/ 4369645 w 5134312"/>
              <a:gd name="connsiteY169" fmla="*/ 2299685 h 2666595"/>
              <a:gd name="connsiteX170" fmla="*/ 4483696 w 5134312"/>
              <a:gd name="connsiteY170" fmla="*/ 2583797 h 2666595"/>
              <a:gd name="connsiteX171" fmla="*/ 4603835 w 5134312"/>
              <a:gd name="connsiteY171" fmla="*/ 2665378 h 2666595"/>
              <a:gd name="connsiteX172" fmla="*/ 4627375 w 5134312"/>
              <a:gd name="connsiteY172" fmla="*/ 2669031 h 2666595"/>
              <a:gd name="connsiteX173" fmla="*/ 4805960 w 5134312"/>
              <a:gd name="connsiteY173" fmla="*/ 2669031 h 2666595"/>
              <a:gd name="connsiteX174" fmla="*/ 4915546 w 5134312"/>
              <a:gd name="connsiteY174" fmla="*/ 2661319 h 2666595"/>
              <a:gd name="connsiteX175" fmla="*/ 5110366 w 5134312"/>
              <a:gd name="connsiteY175" fmla="*/ 2662942 h 2666595"/>
              <a:gd name="connsiteX176" fmla="*/ 5138371 w 5134312"/>
              <a:gd name="connsiteY176" fmla="*/ 2644678 h 2666595"/>
              <a:gd name="connsiteX177" fmla="*/ 5138371 w 5134312"/>
              <a:gd name="connsiteY177" fmla="*/ 2636561 h 2666595"/>
              <a:gd name="connsiteX178" fmla="*/ 5112395 w 5134312"/>
              <a:gd name="connsiteY178" fmla="*/ 2624384 h 2666595"/>
              <a:gd name="connsiteX179" fmla="*/ 4256812 w 5134312"/>
              <a:gd name="connsiteY179" fmla="*/ 2045607 h 2666595"/>
              <a:gd name="connsiteX180" fmla="*/ 4077821 w 5134312"/>
              <a:gd name="connsiteY180" fmla="*/ 2024908 h 2666595"/>
              <a:gd name="connsiteX181" fmla="*/ 4031551 w 5134312"/>
              <a:gd name="connsiteY181" fmla="*/ 2021255 h 2666595"/>
              <a:gd name="connsiteX182" fmla="*/ 3964582 w 5134312"/>
              <a:gd name="connsiteY182" fmla="*/ 2020037 h 2666595"/>
              <a:gd name="connsiteX183" fmla="*/ 3911818 w 5134312"/>
              <a:gd name="connsiteY183" fmla="*/ 1974985 h 2666595"/>
              <a:gd name="connsiteX184" fmla="*/ 3887060 w 5134312"/>
              <a:gd name="connsiteY184" fmla="*/ 1746072 h 2666595"/>
              <a:gd name="connsiteX185" fmla="*/ 3887060 w 5134312"/>
              <a:gd name="connsiteY185" fmla="*/ 1662868 h 2666595"/>
              <a:gd name="connsiteX186" fmla="*/ 3887872 w 5134312"/>
              <a:gd name="connsiteY186" fmla="*/ 1662868 h 2666595"/>
              <a:gd name="connsiteX187" fmla="*/ 3887872 w 5134312"/>
              <a:gd name="connsiteY187" fmla="*/ 1543135 h 2666595"/>
              <a:gd name="connsiteX188" fmla="*/ 3873666 w 5134312"/>
              <a:gd name="connsiteY188" fmla="*/ 1408790 h 2666595"/>
              <a:gd name="connsiteX189" fmla="*/ 3880566 w 5134312"/>
              <a:gd name="connsiteY189" fmla="*/ 1317063 h 2666595"/>
              <a:gd name="connsiteX190" fmla="*/ 3888683 w 5134312"/>
              <a:gd name="connsiteY190" fmla="*/ 1239135 h 2666595"/>
              <a:gd name="connsiteX191" fmla="*/ 3891119 w 5134312"/>
              <a:gd name="connsiteY191" fmla="*/ 1178254 h 2666595"/>
              <a:gd name="connsiteX192" fmla="*/ 3920748 w 5134312"/>
              <a:gd name="connsiteY192" fmla="*/ 1139290 h 2666595"/>
              <a:gd name="connsiteX193" fmla="*/ 4058745 w 5134312"/>
              <a:gd name="connsiteY193" fmla="*/ 1061768 h 2666595"/>
              <a:gd name="connsiteX194" fmla="*/ 4083097 w 5134312"/>
              <a:gd name="connsiteY194" fmla="*/ 1070697 h 2666595"/>
              <a:gd name="connsiteX195" fmla="*/ 4120438 w 5134312"/>
              <a:gd name="connsiteY195" fmla="*/ 1310975 h 2666595"/>
              <a:gd name="connsiteX196" fmla="*/ 4143979 w 5134312"/>
              <a:gd name="connsiteY196" fmla="*/ 1421778 h 2666595"/>
              <a:gd name="connsiteX197" fmla="*/ 4152908 w 5134312"/>
              <a:gd name="connsiteY197" fmla="*/ 1520000 h 2666595"/>
              <a:gd name="connsiteX198" fmla="*/ 4189843 w 5134312"/>
              <a:gd name="connsiteY198" fmla="*/ 1776107 h 2666595"/>
              <a:gd name="connsiteX199" fmla="*/ 4251941 w 5134312"/>
              <a:gd name="connsiteY199" fmla="*/ 1979450 h 2666595"/>
              <a:gd name="connsiteX200" fmla="*/ 4269800 w 5134312"/>
              <a:gd name="connsiteY200" fmla="*/ 2024502 h 2666595"/>
              <a:gd name="connsiteX201" fmla="*/ 4256812 w 5134312"/>
              <a:gd name="connsiteY201" fmla="*/ 2045607 h 2666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</a:cxnLst>
            <a:rect l="l" t="t" r="r" b="b"/>
            <a:pathLst>
              <a:path w="5134312" h="2666595">
                <a:moveTo>
                  <a:pt x="5112395" y="2624384"/>
                </a:moveTo>
                <a:cubicBezTo>
                  <a:pt x="5086825" y="2621137"/>
                  <a:pt x="5062879" y="2610179"/>
                  <a:pt x="5037308" y="2608555"/>
                </a:cubicBezTo>
                <a:cubicBezTo>
                  <a:pt x="5033250" y="2608149"/>
                  <a:pt x="5028785" y="2606526"/>
                  <a:pt x="5029597" y="2601249"/>
                </a:cubicBezTo>
                <a:cubicBezTo>
                  <a:pt x="5030409" y="2595973"/>
                  <a:pt x="5035279" y="2596379"/>
                  <a:pt x="5039338" y="2595973"/>
                </a:cubicBezTo>
                <a:cubicBezTo>
                  <a:pt x="5057602" y="2595161"/>
                  <a:pt x="5075866" y="2593538"/>
                  <a:pt x="5093725" y="2589073"/>
                </a:cubicBezTo>
                <a:cubicBezTo>
                  <a:pt x="5107119" y="2585826"/>
                  <a:pt x="5124166" y="2582985"/>
                  <a:pt x="5122948" y="2566344"/>
                </a:cubicBezTo>
                <a:cubicBezTo>
                  <a:pt x="5121325" y="2550515"/>
                  <a:pt x="5113613" y="2533469"/>
                  <a:pt x="5096566" y="2525757"/>
                </a:cubicBezTo>
                <a:cubicBezTo>
                  <a:pt x="5088855" y="2522104"/>
                  <a:pt x="5079925" y="2520075"/>
                  <a:pt x="5070996" y="2519263"/>
                </a:cubicBezTo>
                <a:cubicBezTo>
                  <a:pt x="5016203" y="2512363"/>
                  <a:pt x="4962222" y="2500187"/>
                  <a:pt x="4913922" y="2475428"/>
                </a:cubicBezTo>
                <a:cubicBezTo>
                  <a:pt x="4878612" y="2457570"/>
                  <a:pt x="4848983" y="2458788"/>
                  <a:pt x="4814077" y="2471370"/>
                </a:cubicBezTo>
                <a:cubicBezTo>
                  <a:pt x="4773896" y="2485575"/>
                  <a:pt x="4729656" y="2486793"/>
                  <a:pt x="4689880" y="2476646"/>
                </a:cubicBezTo>
                <a:cubicBezTo>
                  <a:pt x="4652133" y="2466905"/>
                  <a:pt x="4616011" y="2450264"/>
                  <a:pt x="4600993" y="2403995"/>
                </a:cubicBezTo>
                <a:cubicBezTo>
                  <a:pt x="4571365" y="2315108"/>
                  <a:pt x="4553100" y="2224192"/>
                  <a:pt x="4538083" y="2131653"/>
                </a:cubicBezTo>
                <a:cubicBezTo>
                  <a:pt x="4514948" y="1987567"/>
                  <a:pt x="4499119" y="1842264"/>
                  <a:pt x="4473549" y="1698585"/>
                </a:cubicBezTo>
                <a:cubicBezTo>
                  <a:pt x="4462184" y="1633645"/>
                  <a:pt x="4443514" y="1571140"/>
                  <a:pt x="4417132" y="1510665"/>
                </a:cubicBezTo>
                <a:cubicBezTo>
                  <a:pt x="4378980" y="1422590"/>
                  <a:pt x="4363151" y="1329645"/>
                  <a:pt x="4357063" y="1234670"/>
                </a:cubicBezTo>
                <a:cubicBezTo>
                  <a:pt x="4354222" y="1187995"/>
                  <a:pt x="4348134" y="1142131"/>
                  <a:pt x="4333522" y="1097485"/>
                </a:cubicBezTo>
                <a:cubicBezTo>
                  <a:pt x="4324999" y="1071103"/>
                  <a:pt x="4318505" y="1045939"/>
                  <a:pt x="4341234" y="1021992"/>
                </a:cubicBezTo>
                <a:cubicBezTo>
                  <a:pt x="4354628" y="1007786"/>
                  <a:pt x="4351381" y="986275"/>
                  <a:pt x="4357063" y="968417"/>
                </a:cubicBezTo>
                <a:cubicBezTo>
                  <a:pt x="4363557" y="946499"/>
                  <a:pt x="4369239" y="923770"/>
                  <a:pt x="4379386" y="903477"/>
                </a:cubicBezTo>
                <a:cubicBezTo>
                  <a:pt x="4399680" y="862889"/>
                  <a:pt x="4390344" y="821490"/>
                  <a:pt x="4386286" y="780091"/>
                </a:cubicBezTo>
                <a:cubicBezTo>
                  <a:pt x="4383445" y="748433"/>
                  <a:pt x="4384663" y="748433"/>
                  <a:pt x="4413480" y="735039"/>
                </a:cubicBezTo>
                <a:cubicBezTo>
                  <a:pt x="4457720" y="714745"/>
                  <a:pt x="4502366" y="715151"/>
                  <a:pt x="4548230" y="726921"/>
                </a:cubicBezTo>
                <a:cubicBezTo>
                  <a:pt x="4584758" y="736256"/>
                  <a:pt x="4621693" y="744780"/>
                  <a:pt x="4658628" y="753709"/>
                </a:cubicBezTo>
                <a:cubicBezTo>
                  <a:pt x="4669180" y="756144"/>
                  <a:pt x="4680139" y="756550"/>
                  <a:pt x="4690691" y="755332"/>
                </a:cubicBezTo>
                <a:cubicBezTo>
                  <a:pt x="4718697" y="752085"/>
                  <a:pt x="4728438" y="743968"/>
                  <a:pt x="4733715" y="715963"/>
                </a:cubicBezTo>
                <a:cubicBezTo>
                  <a:pt x="4736150" y="703786"/>
                  <a:pt x="4739396" y="693640"/>
                  <a:pt x="4753196" y="691204"/>
                </a:cubicBezTo>
                <a:cubicBezTo>
                  <a:pt x="4755226" y="690798"/>
                  <a:pt x="4757661" y="689581"/>
                  <a:pt x="4758473" y="688363"/>
                </a:cubicBezTo>
                <a:cubicBezTo>
                  <a:pt x="4769431" y="665228"/>
                  <a:pt x="4792566" y="648993"/>
                  <a:pt x="4797437" y="622206"/>
                </a:cubicBezTo>
                <a:cubicBezTo>
                  <a:pt x="4799872" y="607594"/>
                  <a:pt x="4803525" y="597041"/>
                  <a:pt x="4820978" y="591765"/>
                </a:cubicBezTo>
                <a:cubicBezTo>
                  <a:pt x="4846953" y="584053"/>
                  <a:pt x="4850606" y="567007"/>
                  <a:pt x="4834371" y="545495"/>
                </a:cubicBezTo>
                <a:cubicBezTo>
                  <a:pt x="4812454" y="516678"/>
                  <a:pt x="4810831" y="484614"/>
                  <a:pt x="4820571" y="451332"/>
                </a:cubicBezTo>
                <a:cubicBezTo>
                  <a:pt x="4823819" y="439562"/>
                  <a:pt x="4833154" y="432662"/>
                  <a:pt x="4843706" y="426980"/>
                </a:cubicBezTo>
                <a:cubicBezTo>
                  <a:pt x="4868465" y="413180"/>
                  <a:pt x="4872929" y="403439"/>
                  <a:pt x="4869683" y="376246"/>
                </a:cubicBezTo>
                <a:cubicBezTo>
                  <a:pt x="4868465" y="366099"/>
                  <a:pt x="4868059" y="355952"/>
                  <a:pt x="4867247" y="345805"/>
                </a:cubicBezTo>
                <a:cubicBezTo>
                  <a:pt x="4865218" y="323888"/>
                  <a:pt x="4869683" y="308465"/>
                  <a:pt x="4893223" y="297912"/>
                </a:cubicBezTo>
                <a:cubicBezTo>
                  <a:pt x="4928128" y="281677"/>
                  <a:pt x="4952481" y="220796"/>
                  <a:pt x="4934216" y="193196"/>
                </a:cubicBezTo>
                <a:cubicBezTo>
                  <a:pt x="4914735" y="163162"/>
                  <a:pt x="4894035" y="129474"/>
                  <a:pt x="4863594" y="112427"/>
                </a:cubicBezTo>
                <a:cubicBezTo>
                  <a:pt x="4838024" y="98222"/>
                  <a:pt x="4824630" y="74275"/>
                  <a:pt x="4802307" y="59664"/>
                </a:cubicBezTo>
                <a:cubicBezTo>
                  <a:pt x="4794596" y="54387"/>
                  <a:pt x="4790131" y="47893"/>
                  <a:pt x="4777955" y="53170"/>
                </a:cubicBezTo>
                <a:cubicBezTo>
                  <a:pt x="4766185" y="58446"/>
                  <a:pt x="4754008" y="54793"/>
                  <a:pt x="4748326" y="40182"/>
                </a:cubicBezTo>
                <a:cubicBezTo>
                  <a:pt x="4744673" y="30441"/>
                  <a:pt x="4736961" y="27599"/>
                  <a:pt x="4727220" y="24352"/>
                </a:cubicBezTo>
                <a:cubicBezTo>
                  <a:pt x="4710579" y="18670"/>
                  <a:pt x="4695968" y="8117"/>
                  <a:pt x="4680139" y="0"/>
                </a:cubicBezTo>
                <a:cubicBezTo>
                  <a:pt x="4667963" y="0"/>
                  <a:pt x="4655786" y="0"/>
                  <a:pt x="4643610" y="0"/>
                </a:cubicBezTo>
                <a:cubicBezTo>
                  <a:pt x="4622099" y="10553"/>
                  <a:pt x="4599370" y="10553"/>
                  <a:pt x="4576235" y="10553"/>
                </a:cubicBezTo>
                <a:cubicBezTo>
                  <a:pt x="4540924" y="10147"/>
                  <a:pt x="4506019" y="15829"/>
                  <a:pt x="4472331" y="25164"/>
                </a:cubicBezTo>
                <a:cubicBezTo>
                  <a:pt x="4427279" y="37340"/>
                  <a:pt x="4389939" y="65752"/>
                  <a:pt x="4353816" y="93757"/>
                </a:cubicBezTo>
                <a:cubicBezTo>
                  <a:pt x="4324187" y="116486"/>
                  <a:pt x="4296182" y="143274"/>
                  <a:pt x="4277917" y="177367"/>
                </a:cubicBezTo>
                <a:cubicBezTo>
                  <a:pt x="4255188" y="219578"/>
                  <a:pt x="4230430" y="260571"/>
                  <a:pt x="4214601" y="306029"/>
                </a:cubicBezTo>
                <a:cubicBezTo>
                  <a:pt x="4205266" y="332411"/>
                  <a:pt x="4198366" y="336064"/>
                  <a:pt x="4172390" y="326729"/>
                </a:cubicBezTo>
                <a:cubicBezTo>
                  <a:pt x="4132208" y="312523"/>
                  <a:pt x="4089997" y="305218"/>
                  <a:pt x="4049816" y="290606"/>
                </a:cubicBezTo>
                <a:cubicBezTo>
                  <a:pt x="4030334" y="283300"/>
                  <a:pt x="4009228" y="281677"/>
                  <a:pt x="3988529" y="277618"/>
                </a:cubicBezTo>
                <a:cubicBezTo>
                  <a:pt x="3951188" y="270718"/>
                  <a:pt x="3914254" y="278836"/>
                  <a:pt x="3877319" y="278024"/>
                </a:cubicBezTo>
                <a:cubicBezTo>
                  <a:pt x="3859461" y="277618"/>
                  <a:pt x="3842414" y="279648"/>
                  <a:pt x="3825367" y="284924"/>
                </a:cubicBezTo>
                <a:cubicBezTo>
                  <a:pt x="3781127" y="299130"/>
                  <a:pt x="3735263" y="302782"/>
                  <a:pt x="3689399" y="306029"/>
                </a:cubicBezTo>
                <a:cubicBezTo>
                  <a:pt x="3616748" y="311306"/>
                  <a:pt x="3544502" y="321453"/>
                  <a:pt x="3472256" y="330788"/>
                </a:cubicBezTo>
                <a:cubicBezTo>
                  <a:pt x="3411375" y="338499"/>
                  <a:pt x="3350088" y="343776"/>
                  <a:pt x="3290019" y="355952"/>
                </a:cubicBezTo>
                <a:cubicBezTo>
                  <a:pt x="3218991" y="370563"/>
                  <a:pt x="3144310" y="360822"/>
                  <a:pt x="3075311" y="390045"/>
                </a:cubicBezTo>
                <a:cubicBezTo>
                  <a:pt x="3069629" y="392481"/>
                  <a:pt x="3063135" y="391263"/>
                  <a:pt x="3057047" y="391669"/>
                </a:cubicBezTo>
                <a:cubicBezTo>
                  <a:pt x="3050147" y="392075"/>
                  <a:pt x="3042841" y="391263"/>
                  <a:pt x="3037159" y="394916"/>
                </a:cubicBezTo>
                <a:cubicBezTo>
                  <a:pt x="3013618" y="409121"/>
                  <a:pt x="2987236" y="414398"/>
                  <a:pt x="2961260" y="421298"/>
                </a:cubicBezTo>
                <a:cubicBezTo>
                  <a:pt x="2940967" y="426574"/>
                  <a:pt x="2922296" y="436721"/>
                  <a:pt x="2900785" y="437939"/>
                </a:cubicBezTo>
                <a:cubicBezTo>
                  <a:pt x="2895915" y="438344"/>
                  <a:pt x="2891044" y="439968"/>
                  <a:pt x="2887797" y="443621"/>
                </a:cubicBezTo>
                <a:cubicBezTo>
                  <a:pt x="2866692" y="467567"/>
                  <a:pt x="2837063" y="471220"/>
                  <a:pt x="2808652" y="475685"/>
                </a:cubicBezTo>
                <a:cubicBezTo>
                  <a:pt x="2740870" y="485832"/>
                  <a:pt x="2675931" y="506937"/>
                  <a:pt x="2610179" y="523984"/>
                </a:cubicBezTo>
                <a:cubicBezTo>
                  <a:pt x="2550109" y="539407"/>
                  <a:pt x="2490852" y="558889"/>
                  <a:pt x="2440929" y="598665"/>
                </a:cubicBezTo>
                <a:cubicBezTo>
                  <a:pt x="2427535" y="609218"/>
                  <a:pt x="2411706" y="615712"/>
                  <a:pt x="2396689" y="623017"/>
                </a:cubicBezTo>
                <a:cubicBezTo>
                  <a:pt x="2373554" y="633976"/>
                  <a:pt x="2354884" y="650211"/>
                  <a:pt x="2341896" y="672534"/>
                </a:cubicBezTo>
                <a:cubicBezTo>
                  <a:pt x="2336214" y="681869"/>
                  <a:pt x="2329314" y="690393"/>
                  <a:pt x="2320385" y="696075"/>
                </a:cubicBezTo>
                <a:cubicBezTo>
                  <a:pt x="2298467" y="709875"/>
                  <a:pt x="2283450" y="730168"/>
                  <a:pt x="2272085" y="752491"/>
                </a:cubicBezTo>
                <a:cubicBezTo>
                  <a:pt x="2245298" y="803631"/>
                  <a:pt x="2210392" y="850713"/>
                  <a:pt x="2191317" y="905912"/>
                </a:cubicBezTo>
                <a:cubicBezTo>
                  <a:pt x="2189693" y="911188"/>
                  <a:pt x="2184822" y="914841"/>
                  <a:pt x="2182387" y="919306"/>
                </a:cubicBezTo>
                <a:cubicBezTo>
                  <a:pt x="2159252" y="963546"/>
                  <a:pt x="2115824" y="989116"/>
                  <a:pt x="2082948" y="1024427"/>
                </a:cubicBezTo>
                <a:cubicBezTo>
                  <a:pt x="2052101" y="1057709"/>
                  <a:pt x="2013949" y="1084903"/>
                  <a:pt x="1974579" y="1109255"/>
                </a:cubicBezTo>
                <a:cubicBezTo>
                  <a:pt x="1937239" y="1132390"/>
                  <a:pt x="1896246" y="1149031"/>
                  <a:pt x="1860529" y="1175007"/>
                </a:cubicBezTo>
                <a:cubicBezTo>
                  <a:pt x="1841453" y="1188806"/>
                  <a:pt x="1821159" y="1200983"/>
                  <a:pt x="1801677" y="1214376"/>
                </a:cubicBezTo>
                <a:cubicBezTo>
                  <a:pt x="1772860" y="1234264"/>
                  <a:pt x="1742013" y="1250499"/>
                  <a:pt x="1713196" y="1270793"/>
                </a:cubicBezTo>
                <a:cubicBezTo>
                  <a:pt x="1658809" y="1309351"/>
                  <a:pt x="1603610" y="1347503"/>
                  <a:pt x="1548005" y="1384438"/>
                </a:cubicBezTo>
                <a:cubicBezTo>
                  <a:pt x="1505794" y="1412849"/>
                  <a:pt x="1458713" y="1432737"/>
                  <a:pt x="1416908" y="1461554"/>
                </a:cubicBezTo>
                <a:cubicBezTo>
                  <a:pt x="1405949" y="1469266"/>
                  <a:pt x="1392961" y="1475760"/>
                  <a:pt x="1379567" y="1476571"/>
                </a:cubicBezTo>
                <a:cubicBezTo>
                  <a:pt x="1345880" y="1478601"/>
                  <a:pt x="1313004" y="1487936"/>
                  <a:pt x="1279722" y="1491995"/>
                </a:cubicBezTo>
                <a:cubicBezTo>
                  <a:pt x="1199765" y="1502141"/>
                  <a:pt x="1119808" y="1511883"/>
                  <a:pt x="1042286" y="1532988"/>
                </a:cubicBezTo>
                <a:cubicBezTo>
                  <a:pt x="915653" y="1567487"/>
                  <a:pt x="795514" y="1617410"/>
                  <a:pt x="686740" y="1692091"/>
                </a:cubicBezTo>
                <a:cubicBezTo>
                  <a:pt x="667664" y="1705079"/>
                  <a:pt x="646152" y="1713602"/>
                  <a:pt x="625858" y="1724155"/>
                </a:cubicBezTo>
                <a:cubicBezTo>
                  <a:pt x="532507" y="1771642"/>
                  <a:pt x="434692" y="1810200"/>
                  <a:pt x="342558" y="1860123"/>
                </a:cubicBezTo>
                <a:cubicBezTo>
                  <a:pt x="330382" y="1866617"/>
                  <a:pt x="316988" y="1868240"/>
                  <a:pt x="303594" y="1869458"/>
                </a:cubicBezTo>
                <a:cubicBezTo>
                  <a:pt x="271936" y="1872705"/>
                  <a:pt x="239466" y="1869864"/>
                  <a:pt x="209025" y="1877981"/>
                </a:cubicBezTo>
                <a:cubicBezTo>
                  <a:pt x="144897" y="1895028"/>
                  <a:pt x="83204" y="1919380"/>
                  <a:pt x="22729" y="1946980"/>
                </a:cubicBezTo>
                <a:cubicBezTo>
                  <a:pt x="-2841" y="1958750"/>
                  <a:pt x="6900" y="2002991"/>
                  <a:pt x="0" y="2025314"/>
                </a:cubicBezTo>
                <a:cubicBezTo>
                  <a:pt x="0" y="2032213"/>
                  <a:pt x="16235" y="2071177"/>
                  <a:pt x="16235" y="2078077"/>
                </a:cubicBezTo>
                <a:cubicBezTo>
                  <a:pt x="23541" y="2095936"/>
                  <a:pt x="19888" y="2117041"/>
                  <a:pt x="29629" y="2134088"/>
                </a:cubicBezTo>
                <a:cubicBezTo>
                  <a:pt x="53981" y="2177111"/>
                  <a:pt x="77522" y="2220539"/>
                  <a:pt x="120545" y="2249357"/>
                </a:cubicBezTo>
                <a:cubicBezTo>
                  <a:pt x="148550" y="2268027"/>
                  <a:pt x="169250" y="2293191"/>
                  <a:pt x="180614" y="2326067"/>
                </a:cubicBezTo>
                <a:cubicBezTo>
                  <a:pt x="192385" y="2359754"/>
                  <a:pt x="210243" y="2391413"/>
                  <a:pt x="226478" y="2423071"/>
                </a:cubicBezTo>
                <a:cubicBezTo>
                  <a:pt x="249207" y="2467311"/>
                  <a:pt x="280459" y="2503840"/>
                  <a:pt x="325511" y="2527381"/>
                </a:cubicBezTo>
                <a:cubicBezTo>
                  <a:pt x="364475" y="2547674"/>
                  <a:pt x="403845" y="2568374"/>
                  <a:pt x="446056" y="2580550"/>
                </a:cubicBezTo>
                <a:cubicBezTo>
                  <a:pt x="493949" y="2594756"/>
                  <a:pt x="486238" y="2595973"/>
                  <a:pt x="513025" y="2574056"/>
                </a:cubicBezTo>
                <a:cubicBezTo>
                  <a:pt x="532507" y="2558227"/>
                  <a:pt x="543466" y="2537121"/>
                  <a:pt x="557672" y="2517234"/>
                </a:cubicBezTo>
                <a:cubicBezTo>
                  <a:pt x="582836" y="2481923"/>
                  <a:pt x="564571" y="2424694"/>
                  <a:pt x="526013" y="2406024"/>
                </a:cubicBezTo>
                <a:cubicBezTo>
                  <a:pt x="510996" y="2398718"/>
                  <a:pt x="503284" y="2388165"/>
                  <a:pt x="500849" y="2371930"/>
                </a:cubicBezTo>
                <a:cubicBezTo>
                  <a:pt x="492326" y="2314296"/>
                  <a:pt x="488267" y="2256256"/>
                  <a:pt x="481367" y="2198622"/>
                </a:cubicBezTo>
                <a:cubicBezTo>
                  <a:pt x="479744" y="2186040"/>
                  <a:pt x="485426" y="2175487"/>
                  <a:pt x="491920" y="2164529"/>
                </a:cubicBezTo>
                <a:cubicBezTo>
                  <a:pt x="510590" y="2132464"/>
                  <a:pt x="529260" y="2100401"/>
                  <a:pt x="541031" y="2065089"/>
                </a:cubicBezTo>
                <a:cubicBezTo>
                  <a:pt x="545089" y="2052507"/>
                  <a:pt x="552395" y="2043578"/>
                  <a:pt x="564166" y="2038302"/>
                </a:cubicBezTo>
                <a:cubicBezTo>
                  <a:pt x="592983" y="2025314"/>
                  <a:pt x="621394" y="2011108"/>
                  <a:pt x="651023" y="1998932"/>
                </a:cubicBezTo>
                <a:cubicBezTo>
                  <a:pt x="739097" y="1962809"/>
                  <a:pt x="832449" y="1945762"/>
                  <a:pt x="925394" y="1929121"/>
                </a:cubicBezTo>
                <a:cubicBezTo>
                  <a:pt x="990740" y="1917351"/>
                  <a:pt x="1055274" y="1902334"/>
                  <a:pt x="1118184" y="1881634"/>
                </a:cubicBezTo>
                <a:cubicBezTo>
                  <a:pt x="1180283" y="1861340"/>
                  <a:pt x="1241570" y="1836988"/>
                  <a:pt x="1304887" y="1819535"/>
                </a:cubicBezTo>
                <a:cubicBezTo>
                  <a:pt x="1380785" y="1798430"/>
                  <a:pt x="1459525" y="1795589"/>
                  <a:pt x="1537047" y="1783413"/>
                </a:cubicBezTo>
                <a:cubicBezTo>
                  <a:pt x="1581287" y="1776513"/>
                  <a:pt x="1624310" y="1769207"/>
                  <a:pt x="1664897" y="1747695"/>
                </a:cubicBezTo>
                <a:cubicBezTo>
                  <a:pt x="1735519" y="1710761"/>
                  <a:pt x="1808983" y="1679509"/>
                  <a:pt x="1883664" y="1651097"/>
                </a:cubicBezTo>
                <a:cubicBezTo>
                  <a:pt x="1938051" y="1630398"/>
                  <a:pt x="1993250" y="1612133"/>
                  <a:pt x="2046419" y="1588593"/>
                </a:cubicBezTo>
                <a:cubicBezTo>
                  <a:pt x="2064684" y="1580475"/>
                  <a:pt x="2081730" y="1581287"/>
                  <a:pt x="2098777" y="1590622"/>
                </a:cubicBezTo>
                <a:cubicBezTo>
                  <a:pt x="2129218" y="1607669"/>
                  <a:pt x="2162499" y="1617004"/>
                  <a:pt x="2194969" y="1627963"/>
                </a:cubicBezTo>
                <a:cubicBezTo>
                  <a:pt x="2219322" y="1636080"/>
                  <a:pt x="2244486" y="1641356"/>
                  <a:pt x="2269650" y="1646633"/>
                </a:cubicBezTo>
                <a:cubicBezTo>
                  <a:pt x="2318761" y="1656780"/>
                  <a:pt x="2365437" y="1658809"/>
                  <a:pt x="2409271" y="1623092"/>
                </a:cubicBezTo>
                <a:cubicBezTo>
                  <a:pt x="2460817" y="1580881"/>
                  <a:pt x="2522916" y="1552470"/>
                  <a:pt x="2574462" y="1509447"/>
                </a:cubicBezTo>
                <a:cubicBezTo>
                  <a:pt x="2582579" y="1502953"/>
                  <a:pt x="2591914" y="1502547"/>
                  <a:pt x="2601250" y="1507824"/>
                </a:cubicBezTo>
                <a:cubicBezTo>
                  <a:pt x="2614238" y="1515941"/>
                  <a:pt x="2627226" y="1514318"/>
                  <a:pt x="2640214" y="1509447"/>
                </a:cubicBezTo>
                <a:cubicBezTo>
                  <a:pt x="2652796" y="1504983"/>
                  <a:pt x="2664972" y="1499300"/>
                  <a:pt x="2676742" y="1491995"/>
                </a:cubicBezTo>
                <a:cubicBezTo>
                  <a:pt x="2704748" y="1474136"/>
                  <a:pt x="2733159" y="1457089"/>
                  <a:pt x="2761570" y="1440449"/>
                </a:cubicBezTo>
                <a:cubicBezTo>
                  <a:pt x="2777399" y="1431113"/>
                  <a:pt x="2792011" y="1431925"/>
                  <a:pt x="2809057" y="1441666"/>
                </a:cubicBezTo>
                <a:cubicBezTo>
                  <a:pt x="2849645" y="1464801"/>
                  <a:pt x="2888609" y="1490371"/>
                  <a:pt x="2928790" y="1513912"/>
                </a:cubicBezTo>
                <a:cubicBezTo>
                  <a:pt x="2948678" y="1525276"/>
                  <a:pt x="2968972" y="1536235"/>
                  <a:pt x="2988048" y="1548817"/>
                </a:cubicBezTo>
                <a:cubicBezTo>
                  <a:pt x="2993324" y="1552470"/>
                  <a:pt x="3001036" y="1556123"/>
                  <a:pt x="2998195" y="1564240"/>
                </a:cubicBezTo>
                <a:cubicBezTo>
                  <a:pt x="2995760" y="1571140"/>
                  <a:pt x="2988454" y="1570734"/>
                  <a:pt x="2982772" y="1571546"/>
                </a:cubicBezTo>
                <a:cubicBezTo>
                  <a:pt x="2906061" y="1579663"/>
                  <a:pt x="2833004" y="1601581"/>
                  <a:pt x="2760758" y="1627151"/>
                </a:cubicBezTo>
                <a:cubicBezTo>
                  <a:pt x="2658072" y="1664085"/>
                  <a:pt x="2551733" y="1687626"/>
                  <a:pt x="2446206" y="1714414"/>
                </a:cubicBezTo>
                <a:cubicBezTo>
                  <a:pt x="2437682" y="1716443"/>
                  <a:pt x="2428753" y="1718473"/>
                  <a:pt x="2420230" y="1715631"/>
                </a:cubicBezTo>
                <a:cubicBezTo>
                  <a:pt x="2366654" y="1698991"/>
                  <a:pt x="2313485" y="1702644"/>
                  <a:pt x="2260721" y="1718473"/>
                </a:cubicBezTo>
                <a:cubicBezTo>
                  <a:pt x="2212828" y="1732678"/>
                  <a:pt x="2164935" y="1748101"/>
                  <a:pt x="2116636" y="1761089"/>
                </a:cubicBezTo>
                <a:cubicBezTo>
                  <a:pt x="2089848" y="1768395"/>
                  <a:pt x="2071583" y="1783818"/>
                  <a:pt x="2057378" y="1806141"/>
                </a:cubicBezTo>
                <a:cubicBezTo>
                  <a:pt x="2050478" y="1817100"/>
                  <a:pt x="2048043" y="1828059"/>
                  <a:pt x="2051696" y="1840641"/>
                </a:cubicBezTo>
                <a:cubicBezTo>
                  <a:pt x="2086195" y="1955503"/>
                  <a:pt x="2132059" y="2065901"/>
                  <a:pt x="2190505" y="2171023"/>
                </a:cubicBezTo>
                <a:cubicBezTo>
                  <a:pt x="2212828" y="2211204"/>
                  <a:pt x="2241645" y="2248139"/>
                  <a:pt x="2258286" y="2291162"/>
                </a:cubicBezTo>
                <a:cubicBezTo>
                  <a:pt x="2276956" y="2339866"/>
                  <a:pt x="2311455" y="2373554"/>
                  <a:pt x="2352043" y="2402371"/>
                </a:cubicBezTo>
                <a:cubicBezTo>
                  <a:pt x="2378425" y="2421041"/>
                  <a:pt x="2404401" y="2416577"/>
                  <a:pt x="2426318" y="2393442"/>
                </a:cubicBezTo>
                <a:cubicBezTo>
                  <a:pt x="2442147" y="2376801"/>
                  <a:pt x="2447018" y="2357725"/>
                  <a:pt x="2444988" y="2335808"/>
                </a:cubicBezTo>
                <a:cubicBezTo>
                  <a:pt x="2440118" y="2284667"/>
                  <a:pt x="2439306" y="2233122"/>
                  <a:pt x="2431188" y="2182387"/>
                </a:cubicBezTo>
                <a:cubicBezTo>
                  <a:pt x="2426724" y="2155194"/>
                  <a:pt x="2428347" y="2128000"/>
                  <a:pt x="2435653" y="2102024"/>
                </a:cubicBezTo>
                <a:cubicBezTo>
                  <a:pt x="2443365" y="2073613"/>
                  <a:pt x="2449858" y="2044390"/>
                  <a:pt x="2474617" y="2023284"/>
                </a:cubicBezTo>
                <a:cubicBezTo>
                  <a:pt x="2485576" y="2013949"/>
                  <a:pt x="2494911" y="2000961"/>
                  <a:pt x="2496940" y="1985538"/>
                </a:cubicBezTo>
                <a:cubicBezTo>
                  <a:pt x="2500999" y="1953880"/>
                  <a:pt x="2515204" y="1938456"/>
                  <a:pt x="2548892" y="1929933"/>
                </a:cubicBezTo>
                <a:cubicBezTo>
                  <a:pt x="2643867" y="1905175"/>
                  <a:pt x="2740059" y="1894216"/>
                  <a:pt x="2837469" y="1892187"/>
                </a:cubicBezTo>
                <a:cubicBezTo>
                  <a:pt x="2886985" y="1890969"/>
                  <a:pt x="2936502" y="1896246"/>
                  <a:pt x="2985613" y="1890563"/>
                </a:cubicBezTo>
                <a:cubicBezTo>
                  <a:pt x="3086270" y="1878793"/>
                  <a:pt x="3186927" y="1870270"/>
                  <a:pt x="3287989" y="1863370"/>
                </a:cubicBezTo>
                <a:cubicBezTo>
                  <a:pt x="3377688" y="1857282"/>
                  <a:pt x="3451557" y="1819941"/>
                  <a:pt x="3507161" y="1748101"/>
                </a:cubicBezTo>
                <a:cubicBezTo>
                  <a:pt x="3519338" y="1732678"/>
                  <a:pt x="3530702" y="1716849"/>
                  <a:pt x="3537196" y="1697773"/>
                </a:cubicBezTo>
                <a:cubicBezTo>
                  <a:pt x="3552619" y="1653127"/>
                  <a:pt x="3536384" y="1613351"/>
                  <a:pt x="3515685" y="1576011"/>
                </a:cubicBezTo>
                <a:cubicBezTo>
                  <a:pt x="3483215" y="1517159"/>
                  <a:pt x="3439786" y="1466019"/>
                  <a:pt x="3403258" y="1410008"/>
                </a:cubicBezTo>
                <a:cubicBezTo>
                  <a:pt x="3385399" y="1382814"/>
                  <a:pt x="3368353" y="1355215"/>
                  <a:pt x="3346435" y="1331268"/>
                </a:cubicBezTo>
                <a:cubicBezTo>
                  <a:pt x="3342377" y="1326804"/>
                  <a:pt x="3335883" y="1322745"/>
                  <a:pt x="3338724" y="1316251"/>
                </a:cubicBezTo>
                <a:cubicBezTo>
                  <a:pt x="3341565" y="1309351"/>
                  <a:pt x="3349276" y="1311380"/>
                  <a:pt x="3354959" y="1311786"/>
                </a:cubicBezTo>
                <a:cubicBezTo>
                  <a:pt x="3400011" y="1313004"/>
                  <a:pt x="3443439" y="1302045"/>
                  <a:pt x="3486462" y="1290681"/>
                </a:cubicBezTo>
                <a:cubicBezTo>
                  <a:pt x="3532326" y="1278505"/>
                  <a:pt x="3577784" y="1265923"/>
                  <a:pt x="3622836" y="1251717"/>
                </a:cubicBezTo>
                <a:cubicBezTo>
                  <a:pt x="3643941" y="1245223"/>
                  <a:pt x="3651247" y="1250905"/>
                  <a:pt x="3654900" y="1272417"/>
                </a:cubicBezTo>
                <a:cubicBezTo>
                  <a:pt x="3660582" y="1305292"/>
                  <a:pt x="3660176" y="1338574"/>
                  <a:pt x="3657335" y="1371450"/>
                </a:cubicBezTo>
                <a:cubicBezTo>
                  <a:pt x="3653682" y="1411226"/>
                  <a:pt x="3650435" y="1450595"/>
                  <a:pt x="3657741" y="1490371"/>
                </a:cubicBezTo>
                <a:cubicBezTo>
                  <a:pt x="3660582" y="1505388"/>
                  <a:pt x="3665453" y="1521218"/>
                  <a:pt x="3662206" y="1536641"/>
                </a:cubicBezTo>
                <a:cubicBezTo>
                  <a:pt x="3655712" y="1569111"/>
                  <a:pt x="3664235" y="1599551"/>
                  <a:pt x="3670729" y="1630804"/>
                </a:cubicBezTo>
                <a:cubicBezTo>
                  <a:pt x="3700358" y="1775295"/>
                  <a:pt x="3745816" y="1914510"/>
                  <a:pt x="3803044" y="2049666"/>
                </a:cubicBezTo>
                <a:cubicBezTo>
                  <a:pt x="3820091" y="2089442"/>
                  <a:pt x="3846473" y="2124753"/>
                  <a:pt x="3887060" y="2142206"/>
                </a:cubicBezTo>
                <a:cubicBezTo>
                  <a:pt x="3926430" y="2159252"/>
                  <a:pt x="3969858" y="2160064"/>
                  <a:pt x="4012881" y="2157629"/>
                </a:cubicBezTo>
                <a:cubicBezTo>
                  <a:pt x="4040481" y="2156005"/>
                  <a:pt x="4068486" y="2152758"/>
                  <a:pt x="4095679" y="2160470"/>
                </a:cubicBezTo>
                <a:cubicBezTo>
                  <a:pt x="4122061" y="2167776"/>
                  <a:pt x="4148443" y="2169399"/>
                  <a:pt x="4176043" y="2164123"/>
                </a:cubicBezTo>
                <a:cubicBezTo>
                  <a:pt x="4190248" y="2161282"/>
                  <a:pt x="4200395" y="2157223"/>
                  <a:pt x="4202019" y="2141394"/>
                </a:cubicBezTo>
                <a:cubicBezTo>
                  <a:pt x="4203236" y="2129624"/>
                  <a:pt x="4210542" y="2125565"/>
                  <a:pt x="4221906" y="2126376"/>
                </a:cubicBezTo>
                <a:cubicBezTo>
                  <a:pt x="4235301" y="2127594"/>
                  <a:pt x="4249100" y="2128000"/>
                  <a:pt x="4262494" y="2127188"/>
                </a:cubicBezTo>
                <a:cubicBezTo>
                  <a:pt x="4285223" y="2125971"/>
                  <a:pt x="4299023" y="2136117"/>
                  <a:pt x="4308764" y="2156005"/>
                </a:cubicBezTo>
                <a:cubicBezTo>
                  <a:pt x="4331493" y="2203087"/>
                  <a:pt x="4352193" y="2250574"/>
                  <a:pt x="4369645" y="2299685"/>
                </a:cubicBezTo>
                <a:cubicBezTo>
                  <a:pt x="4403738" y="2395877"/>
                  <a:pt x="4437020" y="2492475"/>
                  <a:pt x="4483696" y="2583797"/>
                </a:cubicBezTo>
                <a:cubicBezTo>
                  <a:pt x="4508860" y="2633719"/>
                  <a:pt x="4546606" y="2663348"/>
                  <a:pt x="4603835" y="2665378"/>
                </a:cubicBezTo>
                <a:cubicBezTo>
                  <a:pt x="4611546" y="2665784"/>
                  <a:pt x="4620070" y="2665378"/>
                  <a:pt x="4627375" y="2669031"/>
                </a:cubicBezTo>
                <a:cubicBezTo>
                  <a:pt x="4687039" y="2669031"/>
                  <a:pt x="4746297" y="2669031"/>
                  <a:pt x="4805960" y="2669031"/>
                </a:cubicBezTo>
                <a:cubicBezTo>
                  <a:pt x="4842489" y="2664566"/>
                  <a:pt x="4879017" y="2662537"/>
                  <a:pt x="4915546" y="2661319"/>
                </a:cubicBezTo>
                <a:cubicBezTo>
                  <a:pt x="4980486" y="2659290"/>
                  <a:pt x="5045426" y="2667001"/>
                  <a:pt x="5110366" y="2662942"/>
                </a:cubicBezTo>
                <a:cubicBezTo>
                  <a:pt x="5124977" y="2662131"/>
                  <a:pt x="5133501" y="2657260"/>
                  <a:pt x="5138371" y="2644678"/>
                </a:cubicBezTo>
                <a:cubicBezTo>
                  <a:pt x="5138371" y="2641837"/>
                  <a:pt x="5138371" y="2639402"/>
                  <a:pt x="5138371" y="2636561"/>
                </a:cubicBezTo>
                <a:cubicBezTo>
                  <a:pt x="5131472" y="2629255"/>
                  <a:pt x="5122948" y="2626008"/>
                  <a:pt x="5112395" y="2624384"/>
                </a:cubicBezTo>
                <a:close/>
                <a:moveTo>
                  <a:pt x="4256812" y="2045607"/>
                </a:moveTo>
                <a:cubicBezTo>
                  <a:pt x="4197148" y="2040331"/>
                  <a:pt x="4136673" y="2039113"/>
                  <a:pt x="4077821" y="2024908"/>
                </a:cubicBezTo>
                <a:cubicBezTo>
                  <a:pt x="4062804" y="2021255"/>
                  <a:pt x="4046975" y="2021661"/>
                  <a:pt x="4031551" y="2021255"/>
                </a:cubicBezTo>
                <a:cubicBezTo>
                  <a:pt x="4009228" y="2020443"/>
                  <a:pt x="3986905" y="2021255"/>
                  <a:pt x="3964582" y="2020037"/>
                </a:cubicBezTo>
                <a:cubicBezTo>
                  <a:pt x="3932924" y="2018414"/>
                  <a:pt x="3918718" y="2005832"/>
                  <a:pt x="3911818" y="1974985"/>
                </a:cubicBezTo>
                <a:cubicBezTo>
                  <a:pt x="3895583" y="1899493"/>
                  <a:pt x="3883813" y="1823594"/>
                  <a:pt x="3887060" y="1746072"/>
                </a:cubicBezTo>
                <a:cubicBezTo>
                  <a:pt x="3888278" y="1718473"/>
                  <a:pt x="3887060" y="1690467"/>
                  <a:pt x="3887060" y="1662868"/>
                </a:cubicBezTo>
                <a:cubicBezTo>
                  <a:pt x="3887466" y="1662868"/>
                  <a:pt x="3887466" y="1662868"/>
                  <a:pt x="3887872" y="1662868"/>
                </a:cubicBezTo>
                <a:cubicBezTo>
                  <a:pt x="3887872" y="1623092"/>
                  <a:pt x="3887466" y="1582911"/>
                  <a:pt x="3887872" y="1543135"/>
                </a:cubicBezTo>
                <a:cubicBezTo>
                  <a:pt x="3888683" y="1497677"/>
                  <a:pt x="3885437" y="1452625"/>
                  <a:pt x="3873666" y="1408790"/>
                </a:cubicBezTo>
                <a:cubicBezTo>
                  <a:pt x="3865143" y="1377538"/>
                  <a:pt x="3871637" y="1346692"/>
                  <a:pt x="3880566" y="1317063"/>
                </a:cubicBezTo>
                <a:cubicBezTo>
                  <a:pt x="3888683" y="1291087"/>
                  <a:pt x="3887060" y="1265111"/>
                  <a:pt x="3888683" y="1239135"/>
                </a:cubicBezTo>
                <a:cubicBezTo>
                  <a:pt x="3889901" y="1218841"/>
                  <a:pt x="3891119" y="1198547"/>
                  <a:pt x="3891119" y="1178254"/>
                </a:cubicBezTo>
                <a:cubicBezTo>
                  <a:pt x="3891119" y="1157148"/>
                  <a:pt x="3904513" y="1147813"/>
                  <a:pt x="3920748" y="1139290"/>
                </a:cubicBezTo>
                <a:cubicBezTo>
                  <a:pt x="3967423" y="1114937"/>
                  <a:pt x="4018563" y="1098296"/>
                  <a:pt x="4058745" y="1061768"/>
                </a:cubicBezTo>
                <a:cubicBezTo>
                  <a:pt x="4073762" y="1048374"/>
                  <a:pt x="4079039" y="1049997"/>
                  <a:pt x="4083097" y="1070697"/>
                </a:cubicBezTo>
                <a:cubicBezTo>
                  <a:pt x="4098927" y="1150248"/>
                  <a:pt x="4112320" y="1230206"/>
                  <a:pt x="4120438" y="1310975"/>
                </a:cubicBezTo>
                <a:cubicBezTo>
                  <a:pt x="4124091" y="1348315"/>
                  <a:pt x="4134644" y="1385250"/>
                  <a:pt x="4143979" y="1421778"/>
                </a:cubicBezTo>
                <a:cubicBezTo>
                  <a:pt x="4152096" y="1454248"/>
                  <a:pt x="4156561" y="1487124"/>
                  <a:pt x="4152908" y="1520000"/>
                </a:cubicBezTo>
                <a:cubicBezTo>
                  <a:pt x="4143573" y="1608886"/>
                  <a:pt x="4159402" y="1693308"/>
                  <a:pt x="4189843" y="1776107"/>
                </a:cubicBezTo>
                <a:cubicBezTo>
                  <a:pt x="4214195" y="1842670"/>
                  <a:pt x="4223530" y="1913698"/>
                  <a:pt x="4251941" y="1979450"/>
                </a:cubicBezTo>
                <a:cubicBezTo>
                  <a:pt x="4258435" y="1994467"/>
                  <a:pt x="4264118" y="2009485"/>
                  <a:pt x="4269800" y="2024502"/>
                </a:cubicBezTo>
                <a:cubicBezTo>
                  <a:pt x="4277106" y="2040331"/>
                  <a:pt x="4273047" y="2047231"/>
                  <a:pt x="4256812" y="2045607"/>
                </a:cubicBezTo>
                <a:close/>
              </a:path>
            </a:pathLst>
          </a:custGeom>
          <a:solidFill>
            <a:schemeClr val="tx1"/>
          </a:solidFill>
          <a:ln w="405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7541605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9EF72C-B081-4A30-8016-87A043A6C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40478"/>
            <a:ext cx="9144000" cy="884466"/>
          </a:xfrm>
        </p:spPr>
        <p:txBody>
          <a:bodyPr>
            <a:normAutofit fontScale="90000"/>
          </a:bodyPr>
          <a:lstStyle/>
          <a:p>
            <a:r>
              <a:rPr lang="ro-RO" altLang="ko-KR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cs typeface="Arial" pitchFamily="34" charset="0"/>
              </a:rPr>
              <a:t>Planificarea anuală a unităților tematice ( Plan anual)</a:t>
            </a:r>
            <a:br>
              <a:rPr lang="ko-KR" altLang="en-US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cs typeface="Arial" pitchFamily="34" charset="0"/>
              </a:rPr>
            </a:br>
            <a:endParaRPr lang="en-US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CC621F0-076C-4872-96C4-E19C91EEFD4D}"/>
              </a:ext>
            </a:extLst>
          </p:cNvPr>
          <p:cNvSpPr txBox="1"/>
          <p:nvPr/>
        </p:nvSpPr>
        <p:spPr>
          <a:xfrm>
            <a:off x="291930" y="1343661"/>
            <a:ext cx="834842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31789" marR="618475" indent="456554" algn="just"/>
            <a:r>
              <a:rPr lang="ro-RO" altLang="ko-KR" sz="1800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cs typeface="Arial" pitchFamily="34" charset="0"/>
              </a:rPr>
              <a:t>Planificarea anuală a unităților tematice (Plan anual)</a:t>
            </a:r>
            <a:br>
              <a:rPr lang="ko-KR" altLang="en-US" sz="1800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cs typeface="Arial" pitchFamily="34" charset="0"/>
              </a:rPr>
            </a:br>
            <a:r>
              <a:rPr lang="ro-RO" sz="1800" dirty="0">
                <a:solidFill>
                  <a:srgbClr val="002060"/>
                </a:solidFill>
                <a:latin typeface="Book Antiqua" panose="02040602050305030304" pitchFamily="18" charset="0"/>
                <a:ea typeface="Arial" panose="020B0604020202020204" pitchFamily="34" charset="0"/>
              </a:rPr>
              <a:t>Planul anual reprezintă primul document de planificare pe care îl </a:t>
            </a:r>
            <a:r>
              <a:rPr lang="ro-RO" sz="1800" dirty="0" err="1">
                <a:solidFill>
                  <a:srgbClr val="002060"/>
                </a:solidFill>
                <a:latin typeface="Book Antiqua" panose="02040602050305030304" pitchFamily="18" charset="0"/>
                <a:ea typeface="Arial" panose="020B0604020202020204" pitchFamily="34" charset="0"/>
              </a:rPr>
              <a:t>realizeză</a:t>
            </a:r>
            <a:r>
              <a:rPr lang="ro-RO" sz="1800" dirty="0">
                <a:solidFill>
                  <a:srgbClr val="002060"/>
                </a:solidFill>
                <a:latin typeface="Book Antiqua" panose="02040602050305030304" pitchFamily="18" charset="0"/>
                <a:ea typeface="Arial" panose="020B0604020202020204" pitchFamily="34" charset="0"/>
              </a:rPr>
              <a:t> profesorul de </a:t>
            </a:r>
            <a:r>
              <a:rPr lang="ro-RO" sz="1800" dirty="0" err="1">
                <a:solidFill>
                  <a:srgbClr val="002060"/>
                </a:solidFill>
                <a:latin typeface="Book Antiqua" panose="02040602050305030304" pitchFamily="18" charset="0"/>
                <a:ea typeface="Arial" panose="020B0604020202020204" pitchFamily="34" charset="0"/>
              </a:rPr>
              <a:t>educaţie</a:t>
            </a:r>
            <a:r>
              <a:rPr lang="ro-RO" sz="1800" dirty="0">
                <a:solidFill>
                  <a:srgbClr val="002060"/>
                </a:solidFill>
                <a:latin typeface="Book Antiqua" panose="02040602050305030304" pitchFamily="18" charset="0"/>
                <a:ea typeface="Arial" panose="020B0604020202020204" pitchFamily="34" charset="0"/>
              </a:rPr>
              <a:t> fizică. Se elaborează sub formă grafică, pentru fiecare clasă. </a:t>
            </a:r>
          </a:p>
          <a:p>
            <a:pPr marL="431789" marR="618475" indent="456554" algn="just"/>
            <a:endParaRPr lang="ro-RO" sz="1800" dirty="0">
              <a:solidFill>
                <a:srgbClr val="002060"/>
              </a:solidFill>
              <a:latin typeface="Book Antiqua" panose="02040602050305030304" pitchFamily="18" charset="0"/>
              <a:ea typeface="Arial" panose="020B0604020202020204" pitchFamily="34" charset="0"/>
            </a:endParaRPr>
          </a:p>
          <a:p>
            <a:pPr marL="431789" marR="618475" indent="456554" algn="just"/>
            <a:r>
              <a:rPr lang="ro-RO" sz="1800" dirty="0">
                <a:solidFill>
                  <a:srgbClr val="002060"/>
                </a:solidFill>
                <a:latin typeface="Book Antiqua" panose="02040602050305030304" pitchFamily="18" charset="0"/>
                <a:ea typeface="Arial" panose="020B0604020202020204" pitchFamily="34" charset="0"/>
              </a:rPr>
              <a:t>Cuprinde: </a:t>
            </a:r>
          </a:p>
          <a:p>
            <a:pPr marL="688964" marR="618475" indent="-257175" algn="just">
              <a:buFont typeface="Wingdings" panose="05000000000000000000" pitchFamily="2" charset="2"/>
              <a:buChar char="v"/>
            </a:pPr>
            <a:r>
              <a:rPr lang="ro-RO" sz="1800" i="1" dirty="0">
                <a:solidFill>
                  <a:srgbClr val="002060"/>
                </a:solidFill>
                <a:highlight>
                  <a:srgbClr val="FFFF00"/>
                </a:highlight>
                <a:latin typeface="Book Antiqua" panose="02040602050305030304" pitchFamily="18" charset="0"/>
                <a:ea typeface="Arial" panose="020B0604020202020204" pitchFamily="34" charset="0"/>
              </a:rPr>
              <a:t>Indicatori de </a:t>
            </a:r>
            <a:r>
              <a:rPr lang="ro-RO" sz="1800" i="1" dirty="0" err="1">
                <a:solidFill>
                  <a:srgbClr val="002060"/>
                </a:solidFill>
                <a:highlight>
                  <a:srgbClr val="FFFF00"/>
                </a:highlight>
                <a:latin typeface="Book Antiqua" panose="02040602050305030304" pitchFamily="18" charset="0"/>
                <a:ea typeface="Arial" panose="020B0604020202020204" pitchFamily="34" charset="0"/>
              </a:rPr>
              <a:t>recunoaştere</a:t>
            </a:r>
            <a:r>
              <a:rPr lang="ro-RO" sz="1800" i="1" dirty="0">
                <a:solidFill>
                  <a:srgbClr val="002060"/>
                </a:solidFill>
                <a:latin typeface="Book Antiqua" panose="02040602050305030304" pitchFamily="18" charset="0"/>
                <a:ea typeface="Arial" panose="020B0604020202020204" pitchFamily="34" charset="0"/>
              </a:rPr>
              <a:t> </a:t>
            </a:r>
            <a:r>
              <a:rPr lang="ro-RO" sz="1800" dirty="0">
                <a:solidFill>
                  <a:srgbClr val="002060"/>
                </a:solidFill>
                <a:latin typeface="Book Antiqua" panose="02040602050305030304" pitchFamily="18" charset="0"/>
                <a:ea typeface="Arial" panose="020B0604020202020204" pitchFamily="34" charset="0"/>
              </a:rPr>
              <a:t>(unitatea de </a:t>
            </a:r>
            <a:r>
              <a:rPr lang="ro-RO" sz="1800" dirty="0" err="1">
                <a:solidFill>
                  <a:srgbClr val="002060"/>
                </a:solidFill>
                <a:latin typeface="Book Antiqua" panose="02040602050305030304" pitchFamily="18" charset="0"/>
                <a:ea typeface="Arial" panose="020B0604020202020204" pitchFamily="34" charset="0"/>
              </a:rPr>
              <a:t>învăţământ</a:t>
            </a:r>
            <a:r>
              <a:rPr lang="ro-RO" sz="1800" dirty="0">
                <a:solidFill>
                  <a:srgbClr val="002060"/>
                </a:solidFill>
                <a:latin typeface="Book Antiqua" panose="02040602050305030304" pitchFamily="18" charset="0"/>
                <a:ea typeface="Arial" panose="020B0604020202020204" pitchFamily="34" charset="0"/>
              </a:rPr>
              <a:t>, clasa, anul </a:t>
            </a:r>
            <a:r>
              <a:rPr lang="ro-RO" sz="1800" dirty="0" err="1">
                <a:solidFill>
                  <a:srgbClr val="002060"/>
                </a:solidFill>
                <a:latin typeface="Book Antiqua" panose="02040602050305030304" pitchFamily="18" charset="0"/>
                <a:ea typeface="Arial" panose="020B0604020202020204" pitchFamily="34" charset="0"/>
              </a:rPr>
              <a:t>şcolar</a:t>
            </a:r>
            <a:r>
              <a:rPr lang="ro-RO" sz="1800" dirty="0">
                <a:solidFill>
                  <a:srgbClr val="002060"/>
                </a:solidFill>
                <a:latin typeface="Book Antiqua" panose="02040602050305030304" pitchFamily="18" charset="0"/>
                <a:ea typeface="Arial" panose="020B0604020202020204" pitchFamily="34" charset="0"/>
              </a:rPr>
              <a:t> </a:t>
            </a:r>
            <a:r>
              <a:rPr lang="ro-RO" sz="1800" dirty="0" err="1">
                <a:solidFill>
                  <a:srgbClr val="002060"/>
                </a:solidFill>
                <a:latin typeface="Book Antiqua" panose="02040602050305030304" pitchFamily="18" charset="0"/>
                <a:ea typeface="Arial" panose="020B0604020202020204" pitchFamily="34" charset="0"/>
              </a:rPr>
              <a:t>şi</a:t>
            </a:r>
            <a:r>
              <a:rPr lang="ro-RO" sz="1800" dirty="0">
                <a:solidFill>
                  <a:srgbClr val="002060"/>
                </a:solidFill>
                <a:latin typeface="Book Antiqua" panose="02040602050305030304" pitchFamily="18" charset="0"/>
                <a:ea typeface="Arial" panose="020B0604020202020204" pitchFamily="34" charset="0"/>
              </a:rPr>
              <a:t> resursele materiale)</a:t>
            </a:r>
          </a:p>
          <a:p>
            <a:pPr marL="688964" marR="618475" indent="-257175" algn="just">
              <a:buFont typeface="Wingdings" panose="05000000000000000000" pitchFamily="2" charset="2"/>
              <a:buChar char="v"/>
            </a:pPr>
            <a:r>
              <a:rPr lang="ro-RO" sz="1800" i="1" dirty="0">
                <a:solidFill>
                  <a:srgbClr val="002060"/>
                </a:solidFill>
                <a:highlight>
                  <a:srgbClr val="FFFF00"/>
                </a:highlight>
                <a:latin typeface="Book Antiqua" panose="02040602050305030304" pitchFamily="18" charset="0"/>
                <a:ea typeface="Arial" panose="020B0604020202020204" pitchFamily="34" charset="0"/>
              </a:rPr>
              <a:t>Tabelul </a:t>
            </a:r>
            <a:r>
              <a:rPr lang="ro-RO" sz="1800" dirty="0">
                <a:solidFill>
                  <a:srgbClr val="002060"/>
                </a:solidFill>
                <a:latin typeface="Book Antiqua" panose="02040602050305030304" pitchFamily="18" charset="0"/>
                <a:ea typeface="Arial" panose="020B0604020202020204" pitchFamily="34" charset="0"/>
              </a:rPr>
              <a:t>în care se </a:t>
            </a:r>
            <a:r>
              <a:rPr lang="ro-RO" sz="1800" dirty="0" err="1">
                <a:solidFill>
                  <a:srgbClr val="002060"/>
                </a:solidFill>
                <a:latin typeface="Book Antiqua" panose="02040602050305030304" pitchFamily="18" charset="0"/>
                <a:ea typeface="Arial" panose="020B0604020202020204" pitchFamily="34" charset="0"/>
              </a:rPr>
              <a:t>eşalonează</a:t>
            </a:r>
            <a:r>
              <a:rPr lang="ro-RO" sz="1800" dirty="0">
                <a:solidFill>
                  <a:srgbClr val="002060"/>
                </a:solidFill>
                <a:latin typeface="Book Antiqua" panose="02040602050305030304" pitchFamily="18" charset="0"/>
                <a:ea typeface="Arial" panose="020B0604020202020204" pitchFamily="34" charset="0"/>
              </a:rPr>
              <a:t> </a:t>
            </a:r>
            <a:r>
              <a:rPr lang="ro-RO" sz="1800" dirty="0" err="1">
                <a:solidFill>
                  <a:srgbClr val="002060"/>
                </a:solidFill>
                <a:latin typeface="Book Antiqua" panose="02040602050305030304" pitchFamily="18" charset="0"/>
                <a:ea typeface="Arial" panose="020B0604020202020204" pitchFamily="34" charset="0"/>
              </a:rPr>
              <a:t>unităţiletematice</a:t>
            </a:r>
            <a:r>
              <a:rPr lang="ro-RO" sz="1800" dirty="0">
                <a:solidFill>
                  <a:srgbClr val="002060"/>
                </a:solidFill>
                <a:latin typeface="Book Antiqua" panose="02040602050305030304" pitchFamily="18" charset="0"/>
                <a:ea typeface="Arial" panose="020B0604020202020204" pitchFamily="34" charset="0"/>
              </a:rPr>
              <a:t> </a:t>
            </a:r>
            <a:r>
              <a:rPr lang="ro-RO" sz="1800" dirty="0">
                <a:solidFill>
                  <a:srgbClr val="00206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 </a:t>
            </a:r>
            <a:endParaRPr lang="en-US" sz="1800" dirty="0">
              <a:solidFill>
                <a:srgbClr val="00206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r>
              <a:rPr lang="ro-RO" sz="1800" dirty="0">
                <a:solidFill>
                  <a:srgbClr val="00206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 </a:t>
            </a:r>
            <a:endParaRPr lang="en-US" sz="1800" dirty="0">
              <a:solidFill>
                <a:srgbClr val="00206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154542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-up of a calendar&#10;&#10;Description automatically generated">
            <a:extLst>
              <a:ext uri="{FF2B5EF4-FFF2-40B4-BE49-F238E27FC236}">
                <a16:creationId xmlns:a16="http://schemas.microsoft.com/office/drawing/2014/main" id="{086DDF6E-CFFB-BEEB-2A0B-9994413094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858" y="786384"/>
            <a:ext cx="8324284" cy="316322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6411169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3F24374-E9FE-4053-9C9C-B61713C2A8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o-RO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Planificarea calendaristică ( Plan calendaristic)</a:t>
            </a:r>
            <a:endParaRPr lang="en-US" sz="2100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21F0922-1CBA-4CA5-AC5A-D3C4043DD0FC}"/>
              </a:ext>
            </a:extLst>
          </p:cNvPr>
          <p:cNvSpPr txBox="1"/>
          <p:nvPr/>
        </p:nvSpPr>
        <p:spPr>
          <a:xfrm>
            <a:off x="538019" y="1152130"/>
            <a:ext cx="806796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31789" marR="620380" indent="456554" algn="just"/>
            <a:r>
              <a:rPr lang="ro-RO" sz="1800" dirty="0">
                <a:solidFill>
                  <a:srgbClr val="002060"/>
                </a:solidFill>
                <a:latin typeface="Book Antiqua" panose="02040602050305030304" pitchFamily="18" charset="0"/>
                <a:ea typeface="Arial" panose="020B0604020202020204" pitchFamily="34" charset="0"/>
              </a:rPr>
              <a:t>Se realizează pe baza planului anual – </a:t>
            </a:r>
            <a:r>
              <a:rPr lang="ro-RO" sz="1800" dirty="0" err="1">
                <a:solidFill>
                  <a:srgbClr val="002060"/>
                </a:solidFill>
                <a:latin typeface="Book Antiqua" panose="02040602050305030304" pitchFamily="18" charset="0"/>
                <a:ea typeface="Arial" panose="020B0604020202020204" pitchFamily="34" charset="0"/>
              </a:rPr>
              <a:t>eşalonarea</a:t>
            </a:r>
            <a:r>
              <a:rPr lang="ro-RO" sz="1800" dirty="0">
                <a:solidFill>
                  <a:srgbClr val="002060"/>
                </a:solidFill>
                <a:latin typeface="Book Antiqua" panose="02040602050305030304" pitchFamily="18" charset="0"/>
                <a:ea typeface="Arial" panose="020B0604020202020204" pitchFamily="34" charset="0"/>
              </a:rPr>
              <a:t> anuală a </a:t>
            </a:r>
            <a:r>
              <a:rPr lang="ro-RO" sz="1800" dirty="0" err="1">
                <a:solidFill>
                  <a:srgbClr val="002060"/>
                </a:solidFill>
                <a:latin typeface="Book Antiqua" panose="02040602050305030304" pitchFamily="18" charset="0"/>
                <a:ea typeface="Arial" panose="020B0604020202020204" pitchFamily="34" charset="0"/>
              </a:rPr>
              <a:t>unităţilor</a:t>
            </a:r>
            <a:r>
              <a:rPr lang="ro-RO" sz="1800" dirty="0">
                <a:solidFill>
                  <a:srgbClr val="002060"/>
                </a:solidFill>
                <a:latin typeface="Book Antiqua" panose="02040602050305030304" pitchFamily="18" charset="0"/>
                <a:ea typeface="Arial" panose="020B0604020202020204" pitchFamily="34" charset="0"/>
              </a:rPr>
              <a:t> de tematice </a:t>
            </a:r>
            <a:r>
              <a:rPr lang="ro-RO" sz="1800" dirty="0" err="1">
                <a:solidFill>
                  <a:srgbClr val="002060"/>
                </a:solidFill>
                <a:latin typeface="Book Antiqua" panose="02040602050305030304" pitchFamily="18" charset="0"/>
                <a:ea typeface="Arial" panose="020B0604020202020204" pitchFamily="34" charset="0"/>
              </a:rPr>
              <a:t>şi</a:t>
            </a:r>
            <a:r>
              <a:rPr lang="ro-RO" sz="1800" dirty="0">
                <a:solidFill>
                  <a:srgbClr val="002060"/>
                </a:solidFill>
                <a:latin typeface="Book Antiqua" panose="02040602050305030304" pitchFamily="18" charset="0"/>
                <a:ea typeface="Arial" panose="020B0604020202020204" pitchFamily="34" charset="0"/>
              </a:rPr>
              <a:t> oferă o imagine mai </a:t>
            </a:r>
            <a:r>
              <a:rPr lang="ro-RO" sz="1800" dirty="0" err="1">
                <a:solidFill>
                  <a:srgbClr val="002060"/>
                </a:solidFill>
                <a:latin typeface="Book Antiqua" panose="02040602050305030304" pitchFamily="18" charset="0"/>
                <a:ea typeface="Arial" panose="020B0604020202020204" pitchFamily="34" charset="0"/>
              </a:rPr>
              <a:t>amănunţită</a:t>
            </a:r>
            <a:r>
              <a:rPr lang="ro-RO" sz="1800" dirty="0">
                <a:solidFill>
                  <a:srgbClr val="002060"/>
                </a:solidFill>
                <a:latin typeface="Book Antiqua" panose="02040602050305030304" pitchFamily="18" charset="0"/>
                <a:ea typeface="Arial" panose="020B0604020202020204" pitchFamily="34" charset="0"/>
              </a:rPr>
              <a:t> asupra </a:t>
            </a:r>
            <a:r>
              <a:rPr lang="ro-RO" sz="1800" dirty="0" err="1">
                <a:solidFill>
                  <a:srgbClr val="002060"/>
                </a:solidFill>
                <a:latin typeface="Book Antiqua" panose="02040602050305030304" pitchFamily="18" charset="0"/>
                <a:ea typeface="Arial" panose="020B0604020202020204" pitchFamily="34" charset="0"/>
              </a:rPr>
              <a:t>conţinutului</a:t>
            </a:r>
            <a:r>
              <a:rPr lang="ro-RO" sz="1800" dirty="0">
                <a:solidFill>
                  <a:srgbClr val="002060"/>
                </a:solidFill>
                <a:latin typeface="Book Antiqua" panose="02040602050305030304" pitchFamily="18" charset="0"/>
                <a:ea typeface="Arial" panose="020B0604020202020204" pitchFamily="34" charset="0"/>
              </a:rPr>
              <a:t> instruirii, respectiv a </a:t>
            </a:r>
            <a:r>
              <a:rPr lang="ro-RO" sz="1800" dirty="0" err="1">
                <a:solidFill>
                  <a:srgbClr val="002060"/>
                </a:solidFill>
                <a:latin typeface="Book Antiqua" panose="02040602050305030304" pitchFamily="18" charset="0"/>
                <a:ea typeface="Arial" panose="020B0604020202020204" pitchFamily="34" charset="0"/>
              </a:rPr>
              <a:t>unităţilor</a:t>
            </a:r>
            <a:r>
              <a:rPr lang="ro-RO" sz="1800" dirty="0">
                <a:solidFill>
                  <a:srgbClr val="002060"/>
                </a:solidFill>
                <a:latin typeface="Book Antiqua" panose="02040602050305030304" pitchFamily="18" charset="0"/>
                <a:ea typeface="Arial" panose="020B0604020202020204" pitchFamily="34" charset="0"/>
              </a:rPr>
              <a:t> de </a:t>
            </a:r>
            <a:r>
              <a:rPr lang="ro-RO" sz="1800" dirty="0" err="1">
                <a:solidFill>
                  <a:srgbClr val="002060"/>
                </a:solidFill>
                <a:latin typeface="Book Antiqua" panose="02040602050305030304" pitchFamily="18" charset="0"/>
                <a:ea typeface="Arial" panose="020B0604020202020204" pitchFamily="34" charset="0"/>
              </a:rPr>
              <a:t>învăţare</a:t>
            </a:r>
            <a:r>
              <a:rPr lang="ro-RO" sz="1800" dirty="0">
                <a:solidFill>
                  <a:srgbClr val="002060"/>
                </a:solidFill>
                <a:latin typeface="Book Antiqua" panose="02040602050305030304" pitchFamily="18" charset="0"/>
                <a:ea typeface="Arial" panose="020B0604020202020204" pitchFamily="34" charset="0"/>
              </a:rPr>
              <a:t> prin faptul că precizează temele (detalierile de </a:t>
            </a:r>
            <a:r>
              <a:rPr lang="ro-RO" sz="1800" dirty="0" err="1">
                <a:solidFill>
                  <a:srgbClr val="002060"/>
                </a:solidFill>
                <a:latin typeface="Book Antiqua" panose="02040602050305030304" pitchFamily="18" charset="0"/>
                <a:ea typeface="Arial" panose="020B0604020202020204" pitchFamily="34" charset="0"/>
              </a:rPr>
              <a:t>conţinut</a:t>
            </a:r>
            <a:r>
              <a:rPr lang="ro-RO" sz="1800" dirty="0">
                <a:solidFill>
                  <a:srgbClr val="002060"/>
                </a:solidFill>
                <a:latin typeface="Book Antiqua" panose="02040602050305030304" pitchFamily="18" charset="0"/>
                <a:ea typeface="Arial" panose="020B0604020202020204" pitchFamily="34" charset="0"/>
              </a:rPr>
              <a:t>) pe care profesorul le abordează în fiecare </a:t>
            </a:r>
            <a:r>
              <a:rPr lang="ro-RO" sz="1800" dirty="0" err="1">
                <a:solidFill>
                  <a:srgbClr val="002060"/>
                </a:solidFill>
                <a:latin typeface="Book Antiqua" panose="02040602050305030304" pitchFamily="18" charset="0"/>
                <a:ea typeface="Arial" panose="020B0604020202020204" pitchFamily="34" charset="0"/>
              </a:rPr>
              <a:t>lecţie</a:t>
            </a:r>
            <a:r>
              <a:rPr lang="ro-RO" sz="1800" dirty="0">
                <a:solidFill>
                  <a:srgbClr val="002060"/>
                </a:solidFill>
                <a:latin typeface="Book Antiqua" panose="02040602050305030304" pitchFamily="18" charset="0"/>
                <a:ea typeface="Arial" panose="020B0604020202020204" pitchFamily="34" charset="0"/>
              </a:rPr>
              <a:t>/</a:t>
            </a:r>
            <a:r>
              <a:rPr lang="ro-RO" sz="1800" spc="-45" dirty="0">
                <a:solidFill>
                  <a:srgbClr val="002060"/>
                </a:solidFill>
                <a:latin typeface="Book Antiqua" panose="02040602050305030304" pitchFamily="18" charset="0"/>
                <a:ea typeface="Arial" panose="020B0604020202020204" pitchFamily="34" charset="0"/>
              </a:rPr>
              <a:t> </a:t>
            </a:r>
            <a:r>
              <a:rPr lang="ro-RO" sz="1800" dirty="0">
                <a:solidFill>
                  <a:srgbClr val="002060"/>
                </a:solidFill>
                <a:latin typeface="Book Antiqua" panose="02040602050305030304" pitchFamily="18" charset="0"/>
                <a:ea typeface="Arial" panose="020B0604020202020204" pitchFamily="34" charset="0"/>
              </a:rPr>
              <a:t>activitate.</a:t>
            </a:r>
          </a:p>
          <a:p>
            <a:pPr marL="431789" marR="620380" indent="456554" algn="just"/>
            <a:endParaRPr lang="en-US" sz="1800" dirty="0">
              <a:solidFill>
                <a:srgbClr val="002060"/>
              </a:solidFill>
              <a:latin typeface="Book Antiqua" panose="02040602050305030304" pitchFamily="18" charset="0"/>
              <a:ea typeface="Arial" panose="020B0604020202020204" pitchFamily="34" charset="0"/>
            </a:endParaRPr>
          </a:p>
          <a:p>
            <a:pPr marL="431789" marR="620380" indent="456554" algn="just">
              <a:spcBef>
                <a:spcPts val="5"/>
              </a:spcBef>
            </a:pPr>
            <a:r>
              <a:rPr lang="ro-RO" sz="1800" b="1" dirty="0">
                <a:solidFill>
                  <a:srgbClr val="002060"/>
                </a:solidFill>
                <a:latin typeface="Book Antiqua" panose="02040602050305030304" pitchFamily="18" charset="0"/>
                <a:ea typeface="Arial" panose="020B0604020202020204" pitchFamily="34" charset="0"/>
              </a:rPr>
              <a:t>Planul calendaristic cuprinde</a:t>
            </a:r>
            <a:r>
              <a:rPr lang="ro-RO" sz="1800" dirty="0">
                <a:solidFill>
                  <a:srgbClr val="002060"/>
                </a:solidFill>
                <a:latin typeface="Book Antiqua" panose="02040602050305030304" pitchFamily="18" charset="0"/>
                <a:ea typeface="Arial" panose="020B0604020202020204" pitchFamily="34" charset="0"/>
              </a:rPr>
              <a:t>: </a:t>
            </a:r>
          </a:p>
          <a:p>
            <a:pPr marL="717532" marR="620380" indent="-285743" algn="just">
              <a:spcBef>
                <a:spcPts val="5"/>
              </a:spcBef>
              <a:buFont typeface="Wingdings" panose="05000000000000000000" pitchFamily="2" charset="2"/>
              <a:buChar char="v"/>
            </a:pPr>
            <a:r>
              <a:rPr lang="ro-RO" sz="1800" dirty="0">
                <a:solidFill>
                  <a:srgbClr val="002060"/>
                </a:solidFill>
                <a:latin typeface="Book Antiqua" panose="02040602050305030304" pitchFamily="18" charset="0"/>
                <a:ea typeface="Arial" panose="020B0604020202020204" pitchFamily="34" charset="0"/>
              </a:rPr>
              <a:t>indicatori de </a:t>
            </a:r>
            <a:r>
              <a:rPr lang="ro-RO" sz="1800" dirty="0" err="1">
                <a:solidFill>
                  <a:srgbClr val="002060"/>
                </a:solidFill>
                <a:latin typeface="Book Antiqua" panose="02040602050305030304" pitchFamily="18" charset="0"/>
                <a:ea typeface="Arial" panose="020B0604020202020204" pitchFamily="34" charset="0"/>
              </a:rPr>
              <a:t>recunoaştere</a:t>
            </a:r>
            <a:r>
              <a:rPr lang="ro-RO" sz="1800" dirty="0">
                <a:solidFill>
                  <a:srgbClr val="002060"/>
                </a:solidFill>
                <a:latin typeface="Book Antiqua" panose="02040602050305030304" pitchFamily="18" charset="0"/>
                <a:ea typeface="Arial" panose="020B0604020202020204" pitchFamily="34" charset="0"/>
              </a:rPr>
              <a:t>; </a:t>
            </a:r>
          </a:p>
          <a:p>
            <a:pPr marL="717532" marR="620380" indent="-285743" algn="just">
              <a:spcBef>
                <a:spcPts val="5"/>
              </a:spcBef>
              <a:buFont typeface="Wingdings" panose="05000000000000000000" pitchFamily="2" charset="2"/>
              <a:buChar char="v"/>
            </a:pPr>
            <a:r>
              <a:rPr lang="ro-RO" sz="1800" dirty="0" err="1">
                <a:solidFill>
                  <a:srgbClr val="002060"/>
                </a:solidFill>
                <a:latin typeface="Book Antiqua" panose="02040602050305030304" pitchFamily="18" charset="0"/>
                <a:ea typeface="Arial" panose="020B0604020202020204" pitchFamily="34" charset="0"/>
              </a:rPr>
              <a:t>competenţe</a:t>
            </a:r>
            <a:r>
              <a:rPr lang="ro-RO" sz="1800" dirty="0">
                <a:solidFill>
                  <a:srgbClr val="002060"/>
                </a:solidFill>
                <a:latin typeface="Book Antiqua" panose="02040602050305030304" pitchFamily="18" charset="0"/>
                <a:ea typeface="Arial" panose="020B0604020202020204" pitchFamily="34" charset="0"/>
              </a:rPr>
              <a:t> generale </a:t>
            </a:r>
            <a:r>
              <a:rPr lang="ro-RO" sz="1800" dirty="0" err="1">
                <a:solidFill>
                  <a:srgbClr val="002060"/>
                </a:solidFill>
                <a:latin typeface="Book Antiqua" panose="02040602050305030304" pitchFamily="18" charset="0"/>
                <a:ea typeface="Arial" panose="020B0604020202020204" pitchFamily="34" charset="0"/>
              </a:rPr>
              <a:t>şi</a:t>
            </a:r>
            <a:r>
              <a:rPr lang="ro-RO" sz="1800" dirty="0">
                <a:solidFill>
                  <a:srgbClr val="002060"/>
                </a:solidFill>
                <a:latin typeface="Book Antiqua" panose="02040602050305030304" pitchFamily="18" charset="0"/>
                <a:ea typeface="Arial" panose="020B0604020202020204" pitchFamily="34" charset="0"/>
              </a:rPr>
              <a:t> specifice </a:t>
            </a:r>
          </a:p>
          <a:p>
            <a:pPr marL="717532" marR="620380" indent="-285743" algn="just">
              <a:spcBef>
                <a:spcPts val="5"/>
              </a:spcBef>
              <a:buFont typeface="Wingdings" panose="05000000000000000000" pitchFamily="2" charset="2"/>
              <a:buChar char="v"/>
            </a:pPr>
            <a:r>
              <a:rPr lang="ro-RO" sz="1800" dirty="0">
                <a:solidFill>
                  <a:srgbClr val="002060"/>
                </a:solidFill>
                <a:latin typeface="Book Antiqua" panose="02040602050305030304" pitchFamily="18" charset="0"/>
                <a:ea typeface="Arial" panose="020B0604020202020204" pitchFamily="34" charset="0"/>
              </a:rPr>
              <a:t>probele de evaluare; </a:t>
            </a:r>
          </a:p>
          <a:p>
            <a:pPr marL="717532" marR="620380" indent="-285743" algn="just">
              <a:spcBef>
                <a:spcPts val="5"/>
              </a:spcBef>
              <a:buFont typeface="Wingdings" panose="05000000000000000000" pitchFamily="2" charset="2"/>
              <a:buChar char="v"/>
            </a:pPr>
            <a:r>
              <a:rPr lang="ro-RO" sz="1800" dirty="0">
                <a:solidFill>
                  <a:srgbClr val="002060"/>
                </a:solidFill>
                <a:latin typeface="Book Antiqua" panose="02040602050305030304" pitchFamily="18" charset="0"/>
                <a:ea typeface="Arial" panose="020B0604020202020204" pitchFamily="34" charset="0"/>
              </a:rPr>
              <a:t>tabelul cu </a:t>
            </a:r>
            <a:r>
              <a:rPr lang="ro-RO" sz="1800" dirty="0" err="1">
                <a:solidFill>
                  <a:srgbClr val="002060"/>
                </a:solidFill>
                <a:latin typeface="Book Antiqua" panose="02040602050305030304" pitchFamily="18" charset="0"/>
                <a:ea typeface="Arial" panose="020B0604020202020204" pitchFamily="34" charset="0"/>
              </a:rPr>
              <a:t>unităţile</a:t>
            </a:r>
            <a:r>
              <a:rPr lang="ro-RO" sz="1800" dirty="0">
                <a:solidFill>
                  <a:srgbClr val="002060"/>
                </a:solidFill>
                <a:latin typeface="Book Antiqua" panose="02040602050305030304" pitchFamily="18" charset="0"/>
                <a:ea typeface="Arial" panose="020B0604020202020204" pitchFamily="34" charset="0"/>
              </a:rPr>
              <a:t> de tematice</a:t>
            </a:r>
            <a:endParaRPr lang="en-US" sz="1800" dirty="0">
              <a:solidFill>
                <a:srgbClr val="002060"/>
              </a:solidFill>
              <a:latin typeface="Book Antiqua" panose="02040602050305030304" pitchFamily="18" charset="0"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70866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79FF01D-3499-5FD8-F9D3-A196E7FF1D6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30" t="14117" r="42143" b="7899"/>
          <a:stretch/>
        </p:blipFill>
        <p:spPr>
          <a:xfrm>
            <a:off x="2563125" y="314097"/>
            <a:ext cx="3818660" cy="4259274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34640399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75CA29-2A53-49C0-BCC4-2719E9265F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sz="32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cs typeface="Times New Roman" panose="02020603050405020304" pitchFamily="18" charset="0"/>
              </a:rPr>
              <a:t>Proiectarea unității de tematice</a:t>
            </a:r>
            <a:endParaRPr lang="en-US" sz="3200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1C49AD8-5E66-4709-9C05-52A1231A69D5}"/>
              </a:ext>
            </a:extLst>
          </p:cNvPr>
          <p:cNvSpPr txBox="1"/>
          <p:nvPr/>
        </p:nvSpPr>
        <p:spPr>
          <a:xfrm>
            <a:off x="561109" y="1145398"/>
            <a:ext cx="8064500" cy="32367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88978" algn="just"/>
            <a:endParaRPr lang="ro-RO" sz="1800" dirty="0">
              <a:solidFill>
                <a:srgbClr val="002060"/>
              </a:solidFill>
              <a:latin typeface="Book Antiqua" panose="02040602050305030304" pitchFamily="18" charset="0"/>
              <a:ea typeface="Arial" panose="020B0604020202020204" pitchFamily="34" charset="0"/>
            </a:endParaRPr>
          </a:p>
          <a:p>
            <a:pPr marL="888978" algn="just"/>
            <a:r>
              <a:rPr lang="ro-RO" sz="2100" b="1" dirty="0">
                <a:solidFill>
                  <a:srgbClr val="002060"/>
                </a:solidFill>
                <a:latin typeface="Book Antiqua" panose="02040602050305030304" pitchFamily="18" charset="0"/>
                <a:ea typeface="Arial" panose="020B0604020202020204" pitchFamily="34" charset="0"/>
              </a:rPr>
              <a:t>Proiectarea </a:t>
            </a:r>
            <a:r>
              <a:rPr lang="ro-RO" sz="2100" b="1" dirty="0" err="1">
                <a:solidFill>
                  <a:srgbClr val="002060"/>
                </a:solidFill>
                <a:latin typeface="Book Antiqua" panose="02040602050305030304" pitchFamily="18" charset="0"/>
                <a:ea typeface="Arial" panose="020B0604020202020204" pitchFamily="34" charset="0"/>
              </a:rPr>
              <a:t>unităţii</a:t>
            </a:r>
            <a:r>
              <a:rPr lang="ro-RO" sz="2100" b="1" dirty="0">
                <a:solidFill>
                  <a:srgbClr val="002060"/>
                </a:solidFill>
                <a:latin typeface="Book Antiqua" panose="02040602050305030304" pitchFamily="18" charset="0"/>
                <a:ea typeface="Arial" panose="020B0604020202020204" pitchFamily="34" charset="0"/>
              </a:rPr>
              <a:t> de tematice trebuie să </a:t>
            </a:r>
            <a:r>
              <a:rPr lang="ro-RO" sz="2100" b="1" dirty="0" err="1">
                <a:solidFill>
                  <a:srgbClr val="002060"/>
                </a:solidFill>
                <a:latin typeface="Book Antiqua" panose="02040602050305030304" pitchFamily="18" charset="0"/>
                <a:ea typeface="Arial" panose="020B0604020202020204" pitchFamily="34" charset="0"/>
              </a:rPr>
              <a:t>menţioneze</a:t>
            </a:r>
            <a:r>
              <a:rPr lang="ro-RO" sz="2100" b="1" dirty="0">
                <a:solidFill>
                  <a:srgbClr val="002060"/>
                </a:solidFill>
                <a:latin typeface="Book Antiqua" panose="02040602050305030304" pitchFamily="18" charset="0"/>
                <a:ea typeface="Arial" panose="020B0604020202020204" pitchFamily="34" charset="0"/>
              </a:rPr>
              <a:t>:</a:t>
            </a:r>
          </a:p>
          <a:p>
            <a:pPr marL="888978" algn="just"/>
            <a:endParaRPr lang="en-US" sz="1800" dirty="0">
              <a:solidFill>
                <a:srgbClr val="002060"/>
              </a:solidFill>
              <a:latin typeface="Book Antiqua" panose="02040602050305030304" pitchFamily="18" charset="0"/>
              <a:ea typeface="Arial" panose="020B0604020202020204" pitchFamily="34" charset="0"/>
            </a:endParaRPr>
          </a:p>
          <a:p>
            <a:pPr marL="342892" marR="621014" indent="-342892" algn="just">
              <a:buSzPts val="1200"/>
              <a:buFont typeface="Wingdings" panose="05000000000000000000" pitchFamily="2" charset="2"/>
              <a:buChar char="v"/>
              <a:tabLst>
                <a:tab pos="703562" algn="l"/>
              </a:tabLst>
            </a:pPr>
            <a:r>
              <a:rPr lang="ro-RO" sz="1800" spc="-170" dirty="0">
                <a:solidFill>
                  <a:srgbClr val="00206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Prin </a:t>
            </a:r>
            <a:r>
              <a:rPr lang="ro-RO" sz="1800" spc="-170" dirty="0">
                <a:solidFill>
                  <a:srgbClr val="002060"/>
                </a:solidFill>
                <a:highlight>
                  <a:srgbClr val="FFFF00"/>
                </a:highlight>
                <a:latin typeface="Book Antiqua" panose="02040602050305030304" pitchFamily="18" charset="0"/>
                <a:ea typeface="Times New Roman" panose="02020603050405020304" pitchFamily="18" charset="0"/>
              </a:rPr>
              <a:t>indicatori de </a:t>
            </a:r>
            <a:r>
              <a:rPr lang="ro-RO" sz="1800" spc="-170" dirty="0" err="1">
                <a:solidFill>
                  <a:srgbClr val="002060"/>
                </a:solidFill>
                <a:highlight>
                  <a:srgbClr val="FFFF00"/>
                </a:highlight>
                <a:latin typeface="Book Antiqua" panose="02040602050305030304" pitchFamily="18" charset="0"/>
                <a:ea typeface="Times New Roman" panose="02020603050405020304" pitchFamily="18" charset="0"/>
              </a:rPr>
              <a:t>recunoaştere</a:t>
            </a:r>
            <a:r>
              <a:rPr lang="ro-RO" sz="1800" spc="-170" dirty="0">
                <a:solidFill>
                  <a:srgbClr val="002060"/>
                </a:solidFill>
                <a:highlight>
                  <a:srgbClr val="FFFF00"/>
                </a:highlight>
                <a:latin typeface="Book Antiqua" panose="02040602050305030304" pitchFamily="18" charset="0"/>
                <a:ea typeface="Times New Roman" panose="02020603050405020304" pitchFamily="18" charset="0"/>
              </a:rPr>
              <a:t>: </a:t>
            </a:r>
            <a:r>
              <a:rPr lang="ro-RO" sz="1800" spc="-170" dirty="0">
                <a:solidFill>
                  <a:srgbClr val="00206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clasa la care se predă acel </a:t>
            </a:r>
            <a:r>
              <a:rPr lang="ro-RO" sz="1800" spc="-170" dirty="0" err="1">
                <a:solidFill>
                  <a:srgbClr val="00206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conţinut</a:t>
            </a:r>
            <a:r>
              <a:rPr lang="ro-RO" sz="1800" spc="-170" dirty="0">
                <a:solidFill>
                  <a:srgbClr val="00206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, anul de instruire, numărul de </a:t>
            </a:r>
            <a:r>
              <a:rPr lang="ro-RO" sz="1800" spc="-170" dirty="0" err="1">
                <a:solidFill>
                  <a:srgbClr val="00206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lecţii</a:t>
            </a:r>
            <a:r>
              <a:rPr lang="ro-RO" sz="1800" spc="-170" dirty="0">
                <a:solidFill>
                  <a:srgbClr val="00206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alocate, perioada de realizare, semestrul, timpul alocat</a:t>
            </a:r>
            <a:r>
              <a:rPr lang="ro-RO" sz="1800" spc="-15" dirty="0">
                <a:solidFill>
                  <a:srgbClr val="00206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</a:t>
            </a:r>
            <a:r>
              <a:rPr lang="ro-RO" sz="1800" spc="-170" dirty="0">
                <a:solidFill>
                  <a:srgbClr val="00206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exersării.</a:t>
            </a:r>
          </a:p>
          <a:p>
            <a:pPr marL="342892" marR="621014" indent="-342892" algn="just">
              <a:buSzPts val="1200"/>
              <a:buFont typeface="Wingdings" panose="05000000000000000000" pitchFamily="2" charset="2"/>
              <a:buChar char="v"/>
              <a:tabLst>
                <a:tab pos="703562" algn="l"/>
              </a:tabLst>
            </a:pPr>
            <a:endParaRPr lang="en-US" sz="1800" spc="-170" dirty="0">
              <a:solidFill>
                <a:srgbClr val="002060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342892" marR="621650" indent="-342892" algn="just">
              <a:buSzPts val="1200"/>
              <a:buFont typeface="Wingdings" panose="05000000000000000000" pitchFamily="2" charset="2"/>
              <a:buChar char="v"/>
              <a:tabLst>
                <a:tab pos="703562" algn="l"/>
              </a:tabLst>
            </a:pPr>
            <a:r>
              <a:rPr lang="ro-RO" sz="1800" spc="-170" dirty="0">
                <a:solidFill>
                  <a:srgbClr val="00206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Prin </a:t>
            </a:r>
            <a:r>
              <a:rPr lang="ro-RO" sz="1800" spc="-170" dirty="0">
                <a:solidFill>
                  <a:srgbClr val="002060"/>
                </a:solidFill>
                <a:highlight>
                  <a:srgbClr val="FFFF00"/>
                </a:highlight>
                <a:latin typeface="Book Antiqua" panose="02040602050305030304" pitchFamily="18" charset="0"/>
                <a:ea typeface="Times New Roman" panose="02020603050405020304" pitchFamily="18" charset="0"/>
              </a:rPr>
              <a:t>forma de prezentare</a:t>
            </a:r>
            <a:r>
              <a:rPr lang="ro-RO" sz="1800" spc="-170" dirty="0">
                <a:solidFill>
                  <a:srgbClr val="00206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: numărul </a:t>
            </a:r>
            <a:r>
              <a:rPr lang="ro-RO" sz="1800" spc="-170" dirty="0" err="1">
                <a:solidFill>
                  <a:srgbClr val="00206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lecţiei</a:t>
            </a:r>
            <a:r>
              <a:rPr lang="ro-RO" sz="1800" spc="-170" dirty="0">
                <a:solidFill>
                  <a:srgbClr val="00206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, competențele specifice (codificat), detalieri de </a:t>
            </a:r>
            <a:r>
              <a:rPr lang="ro-RO" sz="1800" spc="-170" dirty="0" err="1">
                <a:solidFill>
                  <a:srgbClr val="00206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conţinut</a:t>
            </a:r>
            <a:r>
              <a:rPr lang="ro-RO" sz="1800" spc="-170" dirty="0">
                <a:solidFill>
                  <a:srgbClr val="00206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(temele de </a:t>
            </a:r>
            <a:r>
              <a:rPr lang="ro-RO" sz="1800" spc="-170" dirty="0" err="1">
                <a:solidFill>
                  <a:srgbClr val="00206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lecţie</a:t>
            </a:r>
            <a:r>
              <a:rPr lang="ro-RO" sz="1800" spc="-170" dirty="0">
                <a:solidFill>
                  <a:srgbClr val="00206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</a:t>
            </a:r>
            <a:r>
              <a:rPr lang="ro-RO" sz="1800" spc="-170" dirty="0" err="1">
                <a:solidFill>
                  <a:srgbClr val="00206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şi</a:t>
            </a:r>
            <a:r>
              <a:rPr lang="ro-RO" sz="1800" spc="-170" dirty="0">
                <a:solidFill>
                  <a:srgbClr val="00206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stadiul de instruire a acestora pentru deprinderi </a:t>
            </a:r>
            <a:r>
              <a:rPr lang="ro-RO" sz="1800" spc="-170" dirty="0" err="1">
                <a:solidFill>
                  <a:srgbClr val="00206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şi</a:t>
            </a:r>
            <a:r>
              <a:rPr lang="ro-RO" sz="1800" spc="-170" dirty="0">
                <a:solidFill>
                  <a:srgbClr val="00206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priceperi motrice), obiective </a:t>
            </a:r>
            <a:r>
              <a:rPr lang="ro-RO" sz="1800" spc="-170" dirty="0" err="1">
                <a:solidFill>
                  <a:srgbClr val="00206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operaţionale</a:t>
            </a:r>
            <a:r>
              <a:rPr lang="ro-RO" sz="1800" spc="-170" dirty="0">
                <a:solidFill>
                  <a:srgbClr val="00206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, strategii didactice (metode </a:t>
            </a:r>
            <a:r>
              <a:rPr lang="ro-RO" sz="1800" spc="-170" dirty="0" err="1">
                <a:solidFill>
                  <a:srgbClr val="00206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şi</a:t>
            </a:r>
            <a:r>
              <a:rPr lang="ro-RO" sz="1800" spc="-170" dirty="0">
                <a:solidFill>
                  <a:srgbClr val="00206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mijloace de instruire), resurse de timp </a:t>
            </a:r>
            <a:r>
              <a:rPr lang="ro-RO" sz="1800" spc="-170" dirty="0" err="1">
                <a:solidFill>
                  <a:srgbClr val="00206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şi</a:t>
            </a:r>
            <a:r>
              <a:rPr lang="ro-RO" sz="1800" spc="-170" dirty="0">
                <a:solidFill>
                  <a:srgbClr val="00206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materiale,</a:t>
            </a:r>
            <a:r>
              <a:rPr lang="ro-RO" sz="1800" spc="-85" dirty="0">
                <a:solidFill>
                  <a:srgbClr val="00206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</a:t>
            </a:r>
            <a:r>
              <a:rPr lang="ro-RO" sz="1800" spc="-170" dirty="0">
                <a:solidFill>
                  <a:srgbClr val="00206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evaluarea.</a:t>
            </a:r>
            <a:endParaRPr lang="en-US" sz="1800" spc="-170" dirty="0">
              <a:solidFill>
                <a:srgbClr val="002060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431789" marR="620380" indent="456554" algn="just">
              <a:spcBef>
                <a:spcPts val="380"/>
              </a:spcBef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511428988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Blackboard Background by Slidesgo">
  <a:themeElements>
    <a:clrScheme name="Simple Light">
      <a:dk1>
        <a:srgbClr val="D752A4"/>
      </a:dk1>
      <a:lt1>
        <a:srgbClr val="31A9EA"/>
      </a:lt1>
      <a:dk2>
        <a:srgbClr val="F9DC01"/>
      </a:dk2>
      <a:lt2>
        <a:srgbClr val="595959"/>
      </a:lt2>
      <a:accent1>
        <a:srgbClr val="FFFFFF"/>
      </a:accent1>
      <a:accent2>
        <a:srgbClr val="D752A4"/>
      </a:accent2>
      <a:accent3>
        <a:srgbClr val="31A9EA"/>
      </a:accent3>
      <a:accent4>
        <a:srgbClr val="F9DC01"/>
      </a:accent4>
      <a:accent5>
        <a:srgbClr val="595959"/>
      </a:accent5>
      <a:accent6>
        <a:srgbClr val="FFFFFF"/>
      </a:accent6>
      <a:hlink>
        <a:srgbClr val="D752A4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1032</TotalTime>
  <Words>367</Words>
  <Application>Microsoft Macintosh PowerPoint</Application>
  <PresentationFormat>On-screen Show (16:9)</PresentationFormat>
  <Paragraphs>38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Roboto</vt:lpstr>
      <vt:lpstr>Book Antiqua</vt:lpstr>
      <vt:lpstr>Quicksand</vt:lpstr>
      <vt:lpstr>Wingdings</vt:lpstr>
      <vt:lpstr>Palatino Linotype</vt:lpstr>
      <vt:lpstr>Cambria</vt:lpstr>
      <vt:lpstr>Reenie Beanie</vt:lpstr>
      <vt:lpstr>Arial</vt:lpstr>
      <vt:lpstr>Simple Blackboard Background by Slidesgo</vt:lpstr>
      <vt:lpstr>Planificarea instruirii în educația fizică școlară</vt:lpstr>
      <vt:lpstr>STRUCTURA ANULUI ȘCOLAR 2024-2025 O.M. 3694/2024</vt:lpstr>
      <vt:lpstr>PowerPoint Presentation</vt:lpstr>
      <vt:lpstr>Documente de planificare</vt:lpstr>
      <vt:lpstr>Planificarea anuală a unităților tematice ( Plan anual) </vt:lpstr>
      <vt:lpstr>PowerPoint Presentation</vt:lpstr>
      <vt:lpstr>Planificarea calendaristică ( Plan calendaristic)</vt:lpstr>
      <vt:lpstr>PowerPoint Presentation</vt:lpstr>
      <vt:lpstr>Proiectarea unității de tematice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Didactica educației fizice și psihomotorii</dc:title>
  <dc:creator>Dana Marcu</dc:creator>
  <cp:lastModifiedBy>Dana MARCU</cp:lastModifiedBy>
  <cp:revision>80</cp:revision>
  <dcterms:modified xsi:type="dcterms:W3CDTF">2024-09-03T18:22:03Z</dcterms:modified>
</cp:coreProperties>
</file>